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7" r:id="rId9"/>
    <p:sldId id="262" r:id="rId10"/>
    <p:sldId id="268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2FD2B7-1B5B-4293-BE26-BC41ED7C2A0C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9D4E5A5-A326-4FBB-9B01-1DC420659B96}">
      <dgm:prSet/>
      <dgm:spPr/>
      <dgm:t>
        <a:bodyPr/>
        <a:lstStyle/>
        <a:p>
          <a:r>
            <a:rPr lang="en-US"/>
            <a:t>MARK ALEX</a:t>
          </a:r>
        </a:p>
      </dgm:t>
    </dgm:pt>
    <dgm:pt modelId="{AAA6E0F3-3D90-47C3-A6CF-966EFC9F5682}" type="parTrans" cxnId="{BAA0E7F4-4211-44BB-8B65-36448602648A}">
      <dgm:prSet/>
      <dgm:spPr/>
      <dgm:t>
        <a:bodyPr/>
        <a:lstStyle/>
        <a:p>
          <a:endParaRPr lang="en-US"/>
        </a:p>
      </dgm:t>
    </dgm:pt>
    <dgm:pt modelId="{D91BD044-E8F7-4F28-8D3D-585201CB2BC6}" type="sibTrans" cxnId="{BAA0E7F4-4211-44BB-8B65-36448602648A}">
      <dgm:prSet/>
      <dgm:spPr/>
      <dgm:t>
        <a:bodyPr/>
        <a:lstStyle/>
        <a:p>
          <a:endParaRPr lang="en-US"/>
        </a:p>
      </dgm:t>
    </dgm:pt>
    <dgm:pt modelId="{FEEAA9A5-1591-4CDA-AB2A-5F59A4B92140}">
      <dgm:prSet/>
      <dgm:spPr/>
      <dgm:t>
        <a:bodyPr/>
        <a:lstStyle/>
        <a:p>
          <a:r>
            <a:rPr lang="en-US"/>
            <a:t>SAIDUL NAYAN</a:t>
          </a:r>
        </a:p>
      </dgm:t>
    </dgm:pt>
    <dgm:pt modelId="{50E61ADC-696E-4FE7-9C1F-D0D67B40BEC3}" type="parTrans" cxnId="{90185659-0F8E-4655-9854-F56E9CE2E925}">
      <dgm:prSet/>
      <dgm:spPr/>
      <dgm:t>
        <a:bodyPr/>
        <a:lstStyle/>
        <a:p>
          <a:endParaRPr lang="en-US"/>
        </a:p>
      </dgm:t>
    </dgm:pt>
    <dgm:pt modelId="{A2935216-3947-497D-9BF8-90B00859427B}" type="sibTrans" cxnId="{90185659-0F8E-4655-9854-F56E9CE2E925}">
      <dgm:prSet/>
      <dgm:spPr/>
      <dgm:t>
        <a:bodyPr/>
        <a:lstStyle/>
        <a:p>
          <a:endParaRPr lang="en-US"/>
        </a:p>
      </dgm:t>
    </dgm:pt>
    <dgm:pt modelId="{C2211A59-9274-4304-B3F5-447A40105100}">
      <dgm:prSet/>
      <dgm:spPr/>
      <dgm:t>
        <a:bodyPr/>
        <a:lstStyle/>
        <a:p>
          <a:r>
            <a:rPr lang="en-US"/>
            <a:t>ESAM AL-SHAMERI</a:t>
          </a:r>
        </a:p>
      </dgm:t>
    </dgm:pt>
    <dgm:pt modelId="{F7FB7E35-6D30-4E88-B71C-915364F1777A}" type="parTrans" cxnId="{933B99D2-A48C-49BF-991E-4A510B58B244}">
      <dgm:prSet/>
      <dgm:spPr/>
      <dgm:t>
        <a:bodyPr/>
        <a:lstStyle/>
        <a:p>
          <a:endParaRPr lang="en-US"/>
        </a:p>
      </dgm:t>
    </dgm:pt>
    <dgm:pt modelId="{817BD84B-E62C-4F26-B414-31239835563F}" type="sibTrans" cxnId="{933B99D2-A48C-49BF-991E-4A510B58B244}">
      <dgm:prSet/>
      <dgm:spPr/>
      <dgm:t>
        <a:bodyPr/>
        <a:lstStyle/>
        <a:p>
          <a:endParaRPr lang="en-US"/>
        </a:p>
      </dgm:t>
    </dgm:pt>
    <dgm:pt modelId="{C12B836E-F101-41DF-AD4A-DEA8DDD22919}">
      <dgm:prSet/>
      <dgm:spPr/>
      <dgm:t>
        <a:bodyPr/>
        <a:lstStyle/>
        <a:p>
          <a:r>
            <a:rPr lang="en-US"/>
            <a:t>AYMEN SLAMA</a:t>
          </a:r>
        </a:p>
      </dgm:t>
    </dgm:pt>
    <dgm:pt modelId="{B03D00C2-6D86-4FFA-9CEB-2A209B88D90E}" type="parTrans" cxnId="{8B0AD574-E2E6-4BEB-BC90-4B9B5C72C5EB}">
      <dgm:prSet/>
      <dgm:spPr/>
      <dgm:t>
        <a:bodyPr/>
        <a:lstStyle/>
        <a:p>
          <a:endParaRPr lang="en-US"/>
        </a:p>
      </dgm:t>
    </dgm:pt>
    <dgm:pt modelId="{5BF81B0C-DAE6-4364-9467-9E5E75053608}" type="sibTrans" cxnId="{8B0AD574-E2E6-4BEB-BC90-4B9B5C72C5EB}">
      <dgm:prSet/>
      <dgm:spPr/>
      <dgm:t>
        <a:bodyPr/>
        <a:lstStyle/>
        <a:p>
          <a:endParaRPr lang="en-US"/>
        </a:p>
      </dgm:t>
    </dgm:pt>
    <dgm:pt modelId="{3527F469-8158-490B-B100-4BA406CF5E98}" type="pres">
      <dgm:prSet presAssocID="{962FD2B7-1B5B-4293-BE26-BC41ED7C2A0C}" presName="linear" presStyleCnt="0">
        <dgm:presLayoutVars>
          <dgm:dir/>
          <dgm:animLvl val="lvl"/>
          <dgm:resizeHandles val="exact"/>
        </dgm:presLayoutVars>
      </dgm:prSet>
      <dgm:spPr/>
    </dgm:pt>
    <dgm:pt modelId="{045170FD-CB99-4C13-AA64-4C4A6AB2F120}" type="pres">
      <dgm:prSet presAssocID="{B9D4E5A5-A326-4FBB-9B01-1DC420659B96}" presName="parentLin" presStyleCnt="0"/>
      <dgm:spPr/>
    </dgm:pt>
    <dgm:pt modelId="{07A20811-E901-45E9-A5A3-507ABE926752}" type="pres">
      <dgm:prSet presAssocID="{B9D4E5A5-A326-4FBB-9B01-1DC420659B96}" presName="parentLeftMargin" presStyleLbl="node1" presStyleIdx="0" presStyleCnt="4"/>
      <dgm:spPr/>
    </dgm:pt>
    <dgm:pt modelId="{FB67AE90-FBC0-4A81-92EE-21DB7C669C82}" type="pres">
      <dgm:prSet presAssocID="{B9D4E5A5-A326-4FBB-9B01-1DC420659B9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3BD728-91EC-4693-A0CB-60EC6DA3865F}" type="pres">
      <dgm:prSet presAssocID="{B9D4E5A5-A326-4FBB-9B01-1DC420659B96}" presName="negativeSpace" presStyleCnt="0"/>
      <dgm:spPr/>
    </dgm:pt>
    <dgm:pt modelId="{42186DA1-F859-414A-BDBF-916F334D1CF3}" type="pres">
      <dgm:prSet presAssocID="{B9D4E5A5-A326-4FBB-9B01-1DC420659B96}" presName="childText" presStyleLbl="conFgAcc1" presStyleIdx="0" presStyleCnt="4">
        <dgm:presLayoutVars>
          <dgm:bulletEnabled val="1"/>
        </dgm:presLayoutVars>
      </dgm:prSet>
      <dgm:spPr/>
    </dgm:pt>
    <dgm:pt modelId="{18668DFC-9653-4D71-B9E3-E21537E82708}" type="pres">
      <dgm:prSet presAssocID="{D91BD044-E8F7-4F28-8D3D-585201CB2BC6}" presName="spaceBetweenRectangles" presStyleCnt="0"/>
      <dgm:spPr/>
    </dgm:pt>
    <dgm:pt modelId="{C30A8E35-5037-4F23-9591-DE2BC2B391B3}" type="pres">
      <dgm:prSet presAssocID="{FEEAA9A5-1591-4CDA-AB2A-5F59A4B92140}" presName="parentLin" presStyleCnt="0"/>
      <dgm:spPr/>
    </dgm:pt>
    <dgm:pt modelId="{C3EBE01D-FC82-4E41-939E-760C5671993D}" type="pres">
      <dgm:prSet presAssocID="{FEEAA9A5-1591-4CDA-AB2A-5F59A4B92140}" presName="parentLeftMargin" presStyleLbl="node1" presStyleIdx="0" presStyleCnt="4"/>
      <dgm:spPr/>
    </dgm:pt>
    <dgm:pt modelId="{A073677A-848B-4C4E-81FE-8F3BB704532A}" type="pres">
      <dgm:prSet presAssocID="{FEEAA9A5-1591-4CDA-AB2A-5F59A4B9214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6243741-25BF-477A-9656-A7B2A10BBC39}" type="pres">
      <dgm:prSet presAssocID="{FEEAA9A5-1591-4CDA-AB2A-5F59A4B92140}" presName="negativeSpace" presStyleCnt="0"/>
      <dgm:spPr/>
    </dgm:pt>
    <dgm:pt modelId="{03508779-12FD-4E25-95C8-72CCB3E08504}" type="pres">
      <dgm:prSet presAssocID="{FEEAA9A5-1591-4CDA-AB2A-5F59A4B92140}" presName="childText" presStyleLbl="conFgAcc1" presStyleIdx="1" presStyleCnt="4">
        <dgm:presLayoutVars>
          <dgm:bulletEnabled val="1"/>
        </dgm:presLayoutVars>
      </dgm:prSet>
      <dgm:spPr/>
    </dgm:pt>
    <dgm:pt modelId="{BF64AE1A-1821-4447-98E5-FC8AD3C5EAB2}" type="pres">
      <dgm:prSet presAssocID="{A2935216-3947-497D-9BF8-90B00859427B}" presName="spaceBetweenRectangles" presStyleCnt="0"/>
      <dgm:spPr/>
    </dgm:pt>
    <dgm:pt modelId="{E4FD5F6B-2C26-49CC-8C05-6A3B67F20862}" type="pres">
      <dgm:prSet presAssocID="{C2211A59-9274-4304-B3F5-447A40105100}" presName="parentLin" presStyleCnt="0"/>
      <dgm:spPr/>
    </dgm:pt>
    <dgm:pt modelId="{2DD5D467-2DEA-4E42-8D5E-2E5CDDB6D67C}" type="pres">
      <dgm:prSet presAssocID="{C2211A59-9274-4304-B3F5-447A40105100}" presName="parentLeftMargin" presStyleLbl="node1" presStyleIdx="1" presStyleCnt="4"/>
      <dgm:spPr/>
    </dgm:pt>
    <dgm:pt modelId="{4D526760-DDB0-48CD-8821-66C5F8AF368C}" type="pres">
      <dgm:prSet presAssocID="{C2211A59-9274-4304-B3F5-447A401051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0799D2-6AFB-4166-BA40-6145C64B76C6}" type="pres">
      <dgm:prSet presAssocID="{C2211A59-9274-4304-B3F5-447A40105100}" presName="negativeSpace" presStyleCnt="0"/>
      <dgm:spPr/>
    </dgm:pt>
    <dgm:pt modelId="{200312FA-BA57-46B2-B3D0-FDF8148259D9}" type="pres">
      <dgm:prSet presAssocID="{C2211A59-9274-4304-B3F5-447A40105100}" presName="childText" presStyleLbl="conFgAcc1" presStyleIdx="2" presStyleCnt="4">
        <dgm:presLayoutVars>
          <dgm:bulletEnabled val="1"/>
        </dgm:presLayoutVars>
      </dgm:prSet>
      <dgm:spPr/>
    </dgm:pt>
    <dgm:pt modelId="{52D6ABE8-79EC-4D94-906A-D92E22D13512}" type="pres">
      <dgm:prSet presAssocID="{817BD84B-E62C-4F26-B414-31239835563F}" presName="spaceBetweenRectangles" presStyleCnt="0"/>
      <dgm:spPr/>
    </dgm:pt>
    <dgm:pt modelId="{FA7F2A7D-60DA-43BF-B2F2-D88ABE630EC2}" type="pres">
      <dgm:prSet presAssocID="{C12B836E-F101-41DF-AD4A-DEA8DDD22919}" presName="parentLin" presStyleCnt="0"/>
      <dgm:spPr/>
    </dgm:pt>
    <dgm:pt modelId="{FE1E9ABE-0E95-4476-B97C-1C9C63815890}" type="pres">
      <dgm:prSet presAssocID="{C12B836E-F101-41DF-AD4A-DEA8DDD22919}" presName="parentLeftMargin" presStyleLbl="node1" presStyleIdx="2" presStyleCnt="4"/>
      <dgm:spPr/>
    </dgm:pt>
    <dgm:pt modelId="{7015F9C9-F452-4187-B95B-472BAB07AD2A}" type="pres">
      <dgm:prSet presAssocID="{C12B836E-F101-41DF-AD4A-DEA8DDD2291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F57BD0C-E1B0-4875-B2F9-B5877EB1CDBD}" type="pres">
      <dgm:prSet presAssocID="{C12B836E-F101-41DF-AD4A-DEA8DDD22919}" presName="negativeSpace" presStyleCnt="0"/>
      <dgm:spPr/>
    </dgm:pt>
    <dgm:pt modelId="{E3D06A5F-5DF4-455F-9290-EDE4074B2EE1}" type="pres">
      <dgm:prSet presAssocID="{C12B836E-F101-41DF-AD4A-DEA8DDD2291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E23107-D830-4906-91AC-F703AC45A90C}" type="presOf" srcId="{FEEAA9A5-1591-4CDA-AB2A-5F59A4B92140}" destId="{A073677A-848B-4C4E-81FE-8F3BB704532A}" srcOrd="1" destOrd="0" presId="urn:microsoft.com/office/officeart/2005/8/layout/list1"/>
    <dgm:cxn modelId="{1C3F6030-6873-4E90-9D24-86542C2A79FD}" type="presOf" srcId="{C2211A59-9274-4304-B3F5-447A40105100}" destId="{2DD5D467-2DEA-4E42-8D5E-2E5CDDB6D67C}" srcOrd="0" destOrd="0" presId="urn:microsoft.com/office/officeart/2005/8/layout/list1"/>
    <dgm:cxn modelId="{C1AD8B6B-9323-4B58-AEAE-74DBEC901B85}" type="presOf" srcId="{C2211A59-9274-4304-B3F5-447A40105100}" destId="{4D526760-DDB0-48CD-8821-66C5F8AF368C}" srcOrd="1" destOrd="0" presId="urn:microsoft.com/office/officeart/2005/8/layout/list1"/>
    <dgm:cxn modelId="{8B0AD574-E2E6-4BEB-BC90-4B9B5C72C5EB}" srcId="{962FD2B7-1B5B-4293-BE26-BC41ED7C2A0C}" destId="{C12B836E-F101-41DF-AD4A-DEA8DDD22919}" srcOrd="3" destOrd="0" parTransId="{B03D00C2-6D86-4FFA-9CEB-2A209B88D90E}" sibTransId="{5BF81B0C-DAE6-4364-9467-9E5E75053608}"/>
    <dgm:cxn modelId="{55B26255-A56D-499B-88F0-FD63467EE98E}" type="presOf" srcId="{B9D4E5A5-A326-4FBB-9B01-1DC420659B96}" destId="{FB67AE90-FBC0-4A81-92EE-21DB7C669C82}" srcOrd="1" destOrd="0" presId="urn:microsoft.com/office/officeart/2005/8/layout/list1"/>
    <dgm:cxn modelId="{90185659-0F8E-4655-9854-F56E9CE2E925}" srcId="{962FD2B7-1B5B-4293-BE26-BC41ED7C2A0C}" destId="{FEEAA9A5-1591-4CDA-AB2A-5F59A4B92140}" srcOrd="1" destOrd="0" parTransId="{50E61ADC-696E-4FE7-9C1F-D0D67B40BEC3}" sibTransId="{A2935216-3947-497D-9BF8-90B00859427B}"/>
    <dgm:cxn modelId="{B78463B0-C692-461D-A728-ADA50FFE5ED2}" type="presOf" srcId="{FEEAA9A5-1591-4CDA-AB2A-5F59A4B92140}" destId="{C3EBE01D-FC82-4E41-939E-760C5671993D}" srcOrd="0" destOrd="0" presId="urn:microsoft.com/office/officeart/2005/8/layout/list1"/>
    <dgm:cxn modelId="{74BC38D2-F151-45E4-9B69-7C3657A0446D}" type="presOf" srcId="{C12B836E-F101-41DF-AD4A-DEA8DDD22919}" destId="{7015F9C9-F452-4187-B95B-472BAB07AD2A}" srcOrd="1" destOrd="0" presId="urn:microsoft.com/office/officeart/2005/8/layout/list1"/>
    <dgm:cxn modelId="{933B99D2-A48C-49BF-991E-4A510B58B244}" srcId="{962FD2B7-1B5B-4293-BE26-BC41ED7C2A0C}" destId="{C2211A59-9274-4304-B3F5-447A40105100}" srcOrd="2" destOrd="0" parTransId="{F7FB7E35-6D30-4E88-B71C-915364F1777A}" sibTransId="{817BD84B-E62C-4F26-B414-31239835563F}"/>
    <dgm:cxn modelId="{974B59F2-797A-4C14-A708-F045B68EB2B6}" type="presOf" srcId="{C12B836E-F101-41DF-AD4A-DEA8DDD22919}" destId="{FE1E9ABE-0E95-4476-B97C-1C9C63815890}" srcOrd="0" destOrd="0" presId="urn:microsoft.com/office/officeart/2005/8/layout/list1"/>
    <dgm:cxn modelId="{BAA0E7F4-4211-44BB-8B65-36448602648A}" srcId="{962FD2B7-1B5B-4293-BE26-BC41ED7C2A0C}" destId="{B9D4E5A5-A326-4FBB-9B01-1DC420659B96}" srcOrd="0" destOrd="0" parTransId="{AAA6E0F3-3D90-47C3-A6CF-966EFC9F5682}" sibTransId="{D91BD044-E8F7-4F28-8D3D-585201CB2BC6}"/>
    <dgm:cxn modelId="{2DE805F7-19B8-451A-8870-6A85B1A225DB}" type="presOf" srcId="{B9D4E5A5-A326-4FBB-9B01-1DC420659B96}" destId="{07A20811-E901-45E9-A5A3-507ABE926752}" srcOrd="0" destOrd="0" presId="urn:microsoft.com/office/officeart/2005/8/layout/list1"/>
    <dgm:cxn modelId="{7EDFFBF7-9A23-44EB-9E52-4F3FF0E85C78}" type="presOf" srcId="{962FD2B7-1B5B-4293-BE26-BC41ED7C2A0C}" destId="{3527F469-8158-490B-B100-4BA406CF5E98}" srcOrd="0" destOrd="0" presId="urn:microsoft.com/office/officeart/2005/8/layout/list1"/>
    <dgm:cxn modelId="{7D43E029-F4B7-4DE5-A682-136B0E929609}" type="presParOf" srcId="{3527F469-8158-490B-B100-4BA406CF5E98}" destId="{045170FD-CB99-4C13-AA64-4C4A6AB2F120}" srcOrd="0" destOrd="0" presId="urn:microsoft.com/office/officeart/2005/8/layout/list1"/>
    <dgm:cxn modelId="{8812B2B5-AE64-40EB-8BEA-92CFF28DE18D}" type="presParOf" srcId="{045170FD-CB99-4C13-AA64-4C4A6AB2F120}" destId="{07A20811-E901-45E9-A5A3-507ABE926752}" srcOrd="0" destOrd="0" presId="urn:microsoft.com/office/officeart/2005/8/layout/list1"/>
    <dgm:cxn modelId="{451584B8-8F95-4D24-B960-74EEA67C187E}" type="presParOf" srcId="{045170FD-CB99-4C13-AA64-4C4A6AB2F120}" destId="{FB67AE90-FBC0-4A81-92EE-21DB7C669C82}" srcOrd="1" destOrd="0" presId="urn:microsoft.com/office/officeart/2005/8/layout/list1"/>
    <dgm:cxn modelId="{35899336-C892-4B91-AF5F-BED585A0C554}" type="presParOf" srcId="{3527F469-8158-490B-B100-4BA406CF5E98}" destId="{FB3BD728-91EC-4693-A0CB-60EC6DA3865F}" srcOrd="1" destOrd="0" presId="urn:microsoft.com/office/officeart/2005/8/layout/list1"/>
    <dgm:cxn modelId="{3734E952-0915-4266-B8A3-E7BED5321961}" type="presParOf" srcId="{3527F469-8158-490B-B100-4BA406CF5E98}" destId="{42186DA1-F859-414A-BDBF-916F334D1CF3}" srcOrd="2" destOrd="0" presId="urn:microsoft.com/office/officeart/2005/8/layout/list1"/>
    <dgm:cxn modelId="{E803AC3A-72DD-4003-971E-C0511F170A66}" type="presParOf" srcId="{3527F469-8158-490B-B100-4BA406CF5E98}" destId="{18668DFC-9653-4D71-B9E3-E21537E82708}" srcOrd="3" destOrd="0" presId="urn:microsoft.com/office/officeart/2005/8/layout/list1"/>
    <dgm:cxn modelId="{03CCEA25-A781-4603-96F0-9BA546BBD1B3}" type="presParOf" srcId="{3527F469-8158-490B-B100-4BA406CF5E98}" destId="{C30A8E35-5037-4F23-9591-DE2BC2B391B3}" srcOrd="4" destOrd="0" presId="urn:microsoft.com/office/officeart/2005/8/layout/list1"/>
    <dgm:cxn modelId="{3839F315-C8EF-4DD9-8BDA-3CD9ADDB4CA4}" type="presParOf" srcId="{C30A8E35-5037-4F23-9591-DE2BC2B391B3}" destId="{C3EBE01D-FC82-4E41-939E-760C5671993D}" srcOrd="0" destOrd="0" presId="urn:microsoft.com/office/officeart/2005/8/layout/list1"/>
    <dgm:cxn modelId="{E6EB0AB8-D3C3-4B19-A96E-5656D794E299}" type="presParOf" srcId="{C30A8E35-5037-4F23-9591-DE2BC2B391B3}" destId="{A073677A-848B-4C4E-81FE-8F3BB704532A}" srcOrd="1" destOrd="0" presId="urn:microsoft.com/office/officeart/2005/8/layout/list1"/>
    <dgm:cxn modelId="{54143E2F-C775-4828-8F9E-EDA941D5650D}" type="presParOf" srcId="{3527F469-8158-490B-B100-4BA406CF5E98}" destId="{D6243741-25BF-477A-9656-A7B2A10BBC39}" srcOrd="5" destOrd="0" presId="urn:microsoft.com/office/officeart/2005/8/layout/list1"/>
    <dgm:cxn modelId="{13B902EC-74CB-4FA2-8174-37B5363D8EBD}" type="presParOf" srcId="{3527F469-8158-490B-B100-4BA406CF5E98}" destId="{03508779-12FD-4E25-95C8-72CCB3E08504}" srcOrd="6" destOrd="0" presId="urn:microsoft.com/office/officeart/2005/8/layout/list1"/>
    <dgm:cxn modelId="{B903EC52-6016-4592-8E6E-D0CCA58FD0D3}" type="presParOf" srcId="{3527F469-8158-490B-B100-4BA406CF5E98}" destId="{BF64AE1A-1821-4447-98E5-FC8AD3C5EAB2}" srcOrd="7" destOrd="0" presId="urn:microsoft.com/office/officeart/2005/8/layout/list1"/>
    <dgm:cxn modelId="{4BB97536-BA95-4D92-832D-A921CC41E2A4}" type="presParOf" srcId="{3527F469-8158-490B-B100-4BA406CF5E98}" destId="{E4FD5F6B-2C26-49CC-8C05-6A3B67F20862}" srcOrd="8" destOrd="0" presId="urn:microsoft.com/office/officeart/2005/8/layout/list1"/>
    <dgm:cxn modelId="{4B5EB2DF-782D-4C8B-9033-2DC82F66C36D}" type="presParOf" srcId="{E4FD5F6B-2C26-49CC-8C05-6A3B67F20862}" destId="{2DD5D467-2DEA-4E42-8D5E-2E5CDDB6D67C}" srcOrd="0" destOrd="0" presId="urn:microsoft.com/office/officeart/2005/8/layout/list1"/>
    <dgm:cxn modelId="{296B9814-8D23-49C7-9EDE-F715670F3C50}" type="presParOf" srcId="{E4FD5F6B-2C26-49CC-8C05-6A3B67F20862}" destId="{4D526760-DDB0-48CD-8821-66C5F8AF368C}" srcOrd="1" destOrd="0" presId="urn:microsoft.com/office/officeart/2005/8/layout/list1"/>
    <dgm:cxn modelId="{5D62AABA-1EEB-437D-9D17-CEBC943B40EB}" type="presParOf" srcId="{3527F469-8158-490B-B100-4BA406CF5E98}" destId="{D40799D2-6AFB-4166-BA40-6145C64B76C6}" srcOrd="9" destOrd="0" presId="urn:microsoft.com/office/officeart/2005/8/layout/list1"/>
    <dgm:cxn modelId="{AE9758CF-DD08-43CE-8B51-2F02D50B2414}" type="presParOf" srcId="{3527F469-8158-490B-B100-4BA406CF5E98}" destId="{200312FA-BA57-46B2-B3D0-FDF8148259D9}" srcOrd="10" destOrd="0" presId="urn:microsoft.com/office/officeart/2005/8/layout/list1"/>
    <dgm:cxn modelId="{BEA56FB4-E143-4647-9D65-6783B1EC7784}" type="presParOf" srcId="{3527F469-8158-490B-B100-4BA406CF5E98}" destId="{52D6ABE8-79EC-4D94-906A-D92E22D13512}" srcOrd="11" destOrd="0" presId="urn:microsoft.com/office/officeart/2005/8/layout/list1"/>
    <dgm:cxn modelId="{CF11BAFA-4330-4E53-8F52-2D774BFA7583}" type="presParOf" srcId="{3527F469-8158-490B-B100-4BA406CF5E98}" destId="{FA7F2A7D-60DA-43BF-B2F2-D88ABE630EC2}" srcOrd="12" destOrd="0" presId="urn:microsoft.com/office/officeart/2005/8/layout/list1"/>
    <dgm:cxn modelId="{8666A3B3-0058-48A6-A76D-9F2871B0B281}" type="presParOf" srcId="{FA7F2A7D-60DA-43BF-B2F2-D88ABE630EC2}" destId="{FE1E9ABE-0E95-4476-B97C-1C9C63815890}" srcOrd="0" destOrd="0" presId="urn:microsoft.com/office/officeart/2005/8/layout/list1"/>
    <dgm:cxn modelId="{A432F699-41A3-45C9-B1E4-1BE6C4FC475A}" type="presParOf" srcId="{FA7F2A7D-60DA-43BF-B2F2-D88ABE630EC2}" destId="{7015F9C9-F452-4187-B95B-472BAB07AD2A}" srcOrd="1" destOrd="0" presId="urn:microsoft.com/office/officeart/2005/8/layout/list1"/>
    <dgm:cxn modelId="{BE55F264-B5AF-468B-8608-59D95B14AB1D}" type="presParOf" srcId="{3527F469-8158-490B-B100-4BA406CF5E98}" destId="{9F57BD0C-E1B0-4875-B2F9-B5877EB1CDBD}" srcOrd="13" destOrd="0" presId="urn:microsoft.com/office/officeart/2005/8/layout/list1"/>
    <dgm:cxn modelId="{1661697E-5F5A-487F-B955-95F2B61924A7}" type="presParOf" srcId="{3527F469-8158-490B-B100-4BA406CF5E98}" destId="{E3D06A5F-5DF4-455F-9290-EDE4074B2EE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9B3B2B-64B5-4172-A04F-5EC1295DD952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3E2A930-E814-4FBD-A729-847DF9214AFA}">
      <dgm:prSet/>
      <dgm:spPr/>
      <dgm:t>
        <a:bodyPr/>
        <a:lstStyle/>
        <a:p>
          <a:r>
            <a:rPr lang="en-US" b="1" i="0" baseline="0"/>
            <a:t>Alice</a:t>
          </a:r>
          <a:r>
            <a:rPr lang="en-US" b="0" i="0" baseline="0"/>
            <a:t> prepares random qubits (Z/X bases).</a:t>
          </a:r>
          <a:endParaRPr lang="en-US"/>
        </a:p>
      </dgm:t>
    </dgm:pt>
    <dgm:pt modelId="{9BB1467F-B742-40AE-99B3-72CE7FB8967D}" type="parTrans" cxnId="{229E7E43-8A5F-4568-9D48-3F5663B1EAE4}">
      <dgm:prSet/>
      <dgm:spPr/>
      <dgm:t>
        <a:bodyPr/>
        <a:lstStyle/>
        <a:p>
          <a:endParaRPr lang="en-US"/>
        </a:p>
      </dgm:t>
    </dgm:pt>
    <dgm:pt modelId="{79D5D0FE-BAE6-41B6-B3E6-B3F56B023CCF}" type="sibTrans" cxnId="{229E7E43-8A5F-4568-9D48-3F5663B1EAE4}">
      <dgm:prSet/>
      <dgm:spPr/>
      <dgm:t>
        <a:bodyPr/>
        <a:lstStyle/>
        <a:p>
          <a:endParaRPr lang="en-US"/>
        </a:p>
      </dgm:t>
    </dgm:pt>
    <dgm:pt modelId="{FF8F750D-6E9F-461D-8E12-B7F62273CB26}">
      <dgm:prSet/>
      <dgm:spPr/>
      <dgm:t>
        <a:bodyPr/>
        <a:lstStyle/>
        <a:p>
          <a:r>
            <a:rPr lang="en-US" b="1" i="0" baseline="0"/>
            <a:t>Bob</a:t>
          </a:r>
          <a:r>
            <a:rPr lang="en-US" b="0" i="0" baseline="0"/>
            <a:t> measures in random bases.</a:t>
          </a:r>
          <a:endParaRPr lang="en-US"/>
        </a:p>
      </dgm:t>
    </dgm:pt>
    <dgm:pt modelId="{281B24C1-1375-4F8D-B513-8A2E7F3B4B4D}" type="parTrans" cxnId="{81EFA8BB-DE08-49D9-A7FA-29F84425B065}">
      <dgm:prSet/>
      <dgm:spPr/>
      <dgm:t>
        <a:bodyPr/>
        <a:lstStyle/>
        <a:p>
          <a:endParaRPr lang="en-US"/>
        </a:p>
      </dgm:t>
    </dgm:pt>
    <dgm:pt modelId="{0B670949-EF60-4991-9538-7E526EDB6DC1}" type="sibTrans" cxnId="{81EFA8BB-DE08-49D9-A7FA-29F84425B065}">
      <dgm:prSet/>
      <dgm:spPr/>
      <dgm:t>
        <a:bodyPr/>
        <a:lstStyle/>
        <a:p>
          <a:endParaRPr lang="en-US"/>
        </a:p>
      </dgm:t>
    </dgm:pt>
    <dgm:pt modelId="{2732E983-C3A5-443A-9D0E-3C8C550BAE6F}">
      <dgm:prSet/>
      <dgm:spPr/>
      <dgm:t>
        <a:bodyPr/>
        <a:lstStyle/>
        <a:p>
          <a:r>
            <a:rPr lang="en-US" b="1" i="0" baseline="0"/>
            <a:t>Eve</a:t>
          </a:r>
          <a:r>
            <a:rPr lang="en-US" b="0" i="0" baseline="0"/>
            <a:t> (optional) intercepts and resends to simulate attack.</a:t>
          </a:r>
          <a:endParaRPr lang="en-US"/>
        </a:p>
      </dgm:t>
    </dgm:pt>
    <dgm:pt modelId="{3ACA02E6-B720-42FF-BE99-E94AF9688786}" type="parTrans" cxnId="{04DB26B7-1C03-448D-AE8E-1A6636760138}">
      <dgm:prSet/>
      <dgm:spPr/>
      <dgm:t>
        <a:bodyPr/>
        <a:lstStyle/>
        <a:p>
          <a:endParaRPr lang="en-US"/>
        </a:p>
      </dgm:t>
    </dgm:pt>
    <dgm:pt modelId="{EEDAFF87-A097-4D0B-8786-5BB3E5D6D217}" type="sibTrans" cxnId="{04DB26B7-1C03-448D-AE8E-1A6636760138}">
      <dgm:prSet/>
      <dgm:spPr/>
      <dgm:t>
        <a:bodyPr/>
        <a:lstStyle/>
        <a:p>
          <a:endParaRPr lang="en-US"/>
        </a:p>
      </dgm:t>
    </dgm:pt>
    <dgm:pt modelId="{56DE848A-CEA6-4D36-9C46-AE9E9EC1D039}">
      <dgm:prSet/>
      <dgm:spPr/>
      <dgm:t>
        <a:bodyPr/>
        <a:lstStyle/>
        <a:p>
          <a:r>
            <a:rPr lang="en-US" b="1" i="0" baseline="0"/>
            <a:t>Post-Processing:</a:t>
          </a:r>
          <a:r>
            <a:rPr lang="en-US" b="0" i="0" baseline="0"/>
            <a:t> Basis reconciliation, sifting, QBER analysis.</a:t>
          </a:r>
          <a:endParaRPr lang="en-US"/>
        </a:p>
      </dgm:t>
    </dgm:pt>
    <dgm:pt modelId="{3DEA06C1-DD1B-404B-9F6C-D252AD613746}" type="parTrans" cxnId="{72AF5735-5686-4B38-9686-F59277D7A7BF}">
      <dgm:prSet/>
      <dgm:spPr/>
      <dgm:t>
        <a:bodyPr/>
        <a:lstStyle/>
        <a:p>
          <a:endParaRPr lang="en-US"/>
        </a:p>
      </dgm:t>
    </dgm:pt>
    <dgm:pt modelId="{A0470294-0A0B-4310-9BA5-C8F382B833A5}" type="sibTrans" cxnId="{72AF5735-5686-4B38-9686-F59277D7A7BF}">
      <dgm:prSet/>
      <dgm:spPr/>
      <dgm:t>
        <a:bodyPr/>
        <a:lstStyle/>
        <a:p>
          <a:endParaRPr lang="en-US"/>
        </a:p>
      </dgm:t>
    </dgm:pt>
    <dgm:pt modelId="{5CCE2902-2D27-442B-85CB-428789434E1F}">
      <dgm:prSet/>
      <dgm:spPr/>
      <dgm:t>
        <a:bodyPr/>
        <a:lstStyle/>
        <a:p>
          <a:r>
            <a:rPr lang="en-US" b="1" i="0" baseline="0"/>
            <a:t>Output:</a:t>
          </a:r>
          <a:r>
            <a:rPr lang="en-US" b="0" i="0" baseline="0"/>
            <a:t> Secure sifted key + automated security assessment.</a:t>
          </a:r>
          <a:endParaRPr lang="en-US"/>
        </a:p>
      </dgm:t>
    </dgm:pt>
    <dgm:pt modelId="{E73054F2-CDBA-407C-9735-86108FC17D27}" type="parTrans" cxnId="{ABA82791-F095-4391-9ED7-94A151EB48A9}">
      <dgm:prSet/>
      <dgm:spPr/>
      <dgm:t>
        <a:bodyPr/>
        <a:lstStyle/>
        <a:p>
          <a:endParaRPr lang="en-US"/>
        </a:p>
      </dgm:t>
    </dgm:pt>
    <dgm:pt modelId="{6CF4AD65-4979-41F5-9099-A4D87B4829FA}" type="sibTrans" cxnId="{ABA82791-F095-4391-9ED7-94A151EB48A9}">
      <dgm:prSet/>
      <dgm:spPr/>
      <dgm:t>
        <a:bodyPr/>
        <a:lstStyle/>
        <a:p>
          <a:endParaRPr lang="en-US"/>
        </a:p>
      </dgm:t>
    </dgm:pt>
    <dgm:pt modelId="{8F264C24-B7F4-4228-B48B-DE517EB9ACC0}" type="pres">
      <dgm:prSet presAssocID="{DA9B3B2B-64B5-4172-A04F-5EC1295DD952}" presName="cycle" presStyleCnt="0">
        <dgm:presLayoutVars>
          <dgm:dir/>
          <dgm:resizeHandles val="exact"/>
        </dgm:presLayoutVars>
      </dgm:prSet>
      <dgm:spPr/>
    </dgm:pt>
    <dgm:pt modelId="{9667805D-BCAE-452A-8D21-6CD9DB0B3FBE}" type="pres">
      <dgm:prSet presAssocID="{33E2A930-E814-4FBD-A729-847DF9214AFA}" presName="node" presStyleLbl="node1" presStyleIdx="0" presStyleCnt="5">
        <dgm:presLayoutVars>
          <dgm:bulletEnabled val="1"/>
        </dgm:presLayoutVars>
      </dgm:prSet>
      <dgm:spPr/>
    </dgm:pt>
    <dgm:pt modelId="{2C3F4856-B509-4023-8C27-71F8E4FAC70E}" type="pres">
      <dgm:prSet presAssocID="{33E2A930-E814-4FBD-A729-847DF9214AFA}" presName="spNode" presStyleCnt="0"/>
      <dgm:spPr/>
    </dgm:pt>
    <dgm:pt modelId="{C9E6F273-1C7A-4B18-9043-FD16F09E5FED}" type="pres">
      <dgm:prSet presAssocID="{79D5D0FE-BAE6-41B6-B3E6-B3F56B023CCF}" presName="sibTrans" presStyleLbl="sibTrans1D1" presStyleIdx="0" presStyleCnt="5"/>
      <dgm:spPr/>
    </dgm:pt>
    <dgm:pt modelId="{18CF42CD-BD5C-44E4-909A-08E8C21C12DB}" type="pres">
      <dgm:prSet presAssocID="{FF8F750D-6E9F-461D-8E12-B7F62273CB26}" presName="node" presStyleLbl="node1" presStyleIdx="1" presStyleCnt="5">
        <dgm:presLayoutVars>
          <dgm:bulletEnabled val="1"/>
        </dgm:presLayoutVars>
      </dgm:prSet>
      <dgm:spPr/>
    </dgm:pt>
    <dgm:pt modelId="{F4AF7588-4624-472B-A371-344AA8DFD5EF}" type="pres">
      <dgm:prSet presAssocID="{FF8F750D-6E9F-461D-8E12-B7F62273CB26}" presName="spNode" presStyleCnt="0"/>
      <dgm:spPr/>
    </dgm:pt>
    <dgm:pt modelId="{00034EFB-CF13-4DB9-A13F-11457882573C}" type="pres">
      <dgm:prSet presAssocID="{0B670949-EF60-4991-9538-7E526EDB6DC1}" presName="sibTrans" presStyleLbl="sibTrans1D1" presStyleIdx="1" presStyleCnt="5"/>
      <dgm:spPr/>
    </dgm:pt>
    <dgm:pt modelId="{448FA0EE-58E3-4749-B01E-8DA21F9FB7D7}" type="pres">
      <dgm:prSet presAssocID="{2732E983-C3A5-443A-9D0E-3C8C550BAE6F}" presName="node" presStyleLbl="node1" presStyleIdx="2" presStyleCnt="5">
        <dgm:presLayoutVars>
          <dgm:bulletEnabled val="1"/>
        </dgm:presLayoutVars>
      </dgm:prSet>
      <dgm:spPr/>
    </dgm:pt>
    <dgm:pt modelId="{3847E86B-BFD8-494F-88E9-926534AC9358}" type="pres">
      <dgm:prSet presAssocID="{2732E983-C3A5-443A-9D0E-3C8C550BAE6F}" presName="spNode" presStyleCnt="0"/>
      <dgm:spPr/>
    </dgm:pt>
    <dgm:pt modelId="{605F2364-CF9C-4691-B50F-8497240C3255}" type="pres">
      <dgm:prSet presAssocID="{EEDAFF87-A097-4D0B-8786-5BB3E5D6D217}" presName="sibTrans" presStyleLbl="sibTrans1D1" presStyleIdx="2" presStyleCnt="5"/>
      <dgm:spPr/>
    </dgm:pt>
    <dgm:pt modelId="{87D71F86-FB58-443E-8C78-55B709F1491C}" type="pres">
      <dgm:prSet presAssocID="{56DE848A-CEA6-4D36-9C46-AE9E9EC1D039}" presName="node" presStyleLbl="node1" presStyleIdx="3" presStyleCnt="5">
        <dgm:presLayoutVars>
          <dgm:bulletEnabled val="1"/>
        </dgm:presLayoutVars>
      </dgm:prSet>
      <dgm:spPr/>
    </dgm:pt>
    <dgm:pt modelId="{E261441D-C887-4142-9828-B0900731C9F3}" type="pres">
      <dgm:prSet presAssocID="{56DE848A-CEA6-4D36-9C46-AE9E9EC1D039}" presName="spNode" presStyleCnt="0"/>
      <dgm:spPr/>
    </dgm:pt>
    <dgm:pt modelId="{D0EC6860-E4B4-4245-8B15-82C04FF89639}" type="pres">
      <dgm:prSet presAssocID="{A0470294-0A0B-4310-9BA5-C8F382B833A5}" presName="sibTrans" presStyleLbl="sibTrans1D1" presStyleIdx="3" presStyleCnt="5"/>
      <dgm:spPr/>
    </dgm:pt>
    <dgm:pt modelId="{E9AC6C44-8BDF-4FDF-B6A8-021CCAF407B3}" type="pres">
      <dgm:prSet presAssocID="{5CCE2902-2D27-442B-85CB-428789434E1F}" presName="node" presStyleLbl="node1" presStyleIdx="4" presStyleCnt="5">
        <dgm:presLayoutVars>
          <dgm:bulletEnabled val="1"/>
        </dgm:presLayoutVars>
      </dgm:prSet>
      <dgm:spPr/>
    </dgm:pt>
    <dgm:pt modelId="{3CBD45FB-3959-4395-9F9C-2BAE4C2D42B7}" type="pres">
      <dgm:prSet presAssocID="{5CCE2902-2D27-442B-85CB-428789434E1F}" presName="spNode" presStyleCnt="0"/>
      <dgm:spPr/>
    </dgm:pt>
    <dgm:pt modelId="{8FBC05BB-5F76-4F8D-A82E-4733AB7E04FE}" type="pres">
      <dgm:prSet presAssocID="{6CF4AD65-4979-41F5-9099-A4D87B4829FA}" presName="sibTrans" presStyleLbl="sibTrans1D1" presStyleIdx="4" presStyleCnt="5"/>
      <dgm:spPr/>
    </dgm:pt>
  </dgm:ptLst>
  <dgm:cxnLst>
    <dgm:cxn modelId="{5EFB2901-05A2-4E9D-95E8-8FC6F4A83A26}" type="presOf" srcId="{FF8F750D-6E9F-461D-8E12-B7F62273CB26}" destId="{18CF42CD-BD5C-44E4-909A-08E8C21C12DB}" srcOrd="0" destOrd="0" presId="urn:microsoft.com/office/officeart/2005/8/layout/cycle6"/>
    <dgm:cxn modelId="{625ECF05-1217-4187-BCDF-6B36ED3E5281}" type="presOf" srcId="{2732E983-C3A5-443A-9D0E-3C8C550BAE6F}" destId="{448FA0EE-58E3-4749-B01E-8DA21F9FB7D7}" srcOrd="0" destOrd="0" presId="urn:microsoft.com/office/officeart/2005/8/layout/cycle6"/>
    <dgm:cxn modelId="{9BDBA70F-9B51-4C42-9F87-D966B96C20C1}" type="presOf" srcId="{A0470294-0A0B-4310-9BA5-C8F382B833A5}" destId="{D0EC6860-E4B4-4245-8B15-82C04FF89639}" srcOrd="0" destOrd="0" presId="urn:microsoft.com/office/officeart/2005/8/layout/cycle6"/>
    <dgm:cxn modelId="{FC276012-53CB-4829-8167-AB35261982C2}" type="presOf" srcId="{DA9B3B2B-64B5-4172-A04F-5EC1295DD952}" destId="{8F264C24-B7F4-4228-B48B-DE517EB9ACC0}" srcOrd="0" destOrd="0" presId="urn:microsoft.com/office/officeart/2005/8/layout/cycle6"/>
    <dgm:cxn modelId="{72AF5735-5686-4B38-9686-F59277D7A7BF}" srcId="{DA9B3B2B-64B5-4172-A04F-5EC1295DD952}" destId="{56DE848A-CEA6-4D36-9C46-AE9E9EC1D039}" srcOrd="3" destOrd="0" parTransId="{3DEA06C1-DD1B-404B-9F6C-D252AD613746}" sibTransId="{A0470294-0A0B-4310-9BA5-C8F382B833A5}"/>
    <dgm:cxn modelId="{6A3FFF3F-EB66-4B4D-A280-2877E3C549A8}" type="presOf" srcId="{6CF4AD65-4979-41F5-9099-A4D87B4829FA}" destId="{8FBC05BB-5F76-4F8D-A82E-4733AB7E04FE}" srcOrd="0" destOrd="0" presId="urn:microsoft.com/office/officeart/2005/8/layout/cycle6"/>
    <dgm:cxn modelId="{229E7E43-8A5F-4568-9D48-3F5663B1EAE4}" srcId="{DA9B3B2B-64B5-4172-A04F-5EC1295DD952}" destId="{33E2A930-E814-4FBD-A729-847DF9214AFA}" srcOrd="0" destOrd="0" parTransId="{9BB1467F-B742-40AE-99B3-72CE7FB8967D}" sibTransId="{79D5D0FE-BAE6-41B6-B3E6-B3F56B023CCF}"/>
    <dgm:cxn modelId="{D9438657-678A-44E2-9504-2369EB20871B}" type="presOf" srcId="{0B670949-EF60-4991-9538-7E526EDB6DC1}" destId="{00034EFB-CF13-4DB9-A13F-11457882573C}" srcOrd="0" destOrd="0" presId="urn:microsoft.com/office/officeart/2005/8/layout/cycle6"/>
    <dgm:cxn modelId="{0E754B8B-8D69-497C-B57D-E2D9DC014FAA}" type="presOf" srcId="{56DE848A-CEA6-4D36-9C46-AE9E9EC1D039}" destId="{87D71F86-FB58-443E-8C78-55B709F1491C}" srcOrd="0" destOrd="0" presId="urn:microsoft.com/office/officeart/2005/8/layout/cycle6"/>
    <dgm:cxn modelId="{ABA82791-F095-4391-9ED7-94A151EB48A9}" srcId="{DA9B3B2B-64B5-4172-A04F-5EC1295DD952}" destId="{5CCE2902-2D27-442B-85CB-428789434E1F}" srcOrd="4" destOrd="0" parTransId="{E73054F2-CDBA-407C-9735-86108FC17D27}" sibTransId="{6CF4AD65-4979-41F5-9099-A4D87B4829FA}"/>
    <dgm:cxn modelId="{FE5238B0-5D77-4FC6-9711-CF0E32ACF54A}" type="presOf" srcId="{79D5D0FE-BAE6-41B6-B3E6-B3F56B023CCF}" destId="{C9E6F273-1C7A-4B18-9043-FD16F09E5FED}" srcOrd="0" destOrd="0" presId="urn:microsoft.com/office/officeart/2005/8/layout/cycle6"/>
    <dgm:cxn modelId="{558918B3-3F30-4193-AA9B-12AECD84DDF6}" type="presOf" srcId="{EEDAFF87-A097-4D0B-8786-5BB3E5D6D217}" destId="{605F2364-CF9C-4691-B50F-8497240C3255}" srcOrd="0" destOrd="0" presId="urn:microsoft.com/office/officeart/2005/8/layout/cycle6"/>
    <dgm:cxn modelId="{04DB26B7-1C03-448D-AE8E-1A6636760138}" srcId="{DA9B3B2B-64B5-4172-A04F-5EC1295DD952}" destId="{2732E983-C3A5-443A-9D0E-3C8C550BAE6F}" srcOrd="2" destOrd="0" parTransId="{3ACA02E6-B720-42FF-BE99-E94AF9688786}" sibTransId="{EEDAFF87-A097-4D0B-8786-5BB3E5D6D217}"/>
    <dgm:cxn modelId="{81EFA8BB-DE08-49D9-A7FA-29F84425B065}" srcId="{DA9B3B2B-64B5-4172-A04F-5EC1295DD952}" destId="{FF8F750D-6E9F-461D-8E12-B7F62273CB26}" srcOrd="1" destOrd="0" parTransId="{281B24C1-1375-4F8D-B513-8A2E7F3B4B4D}" sibTransId="{0B670949-EF60-4991-9538-7E526EDB6DC1}"/>
    <dgm:cxn modelId="{4EE099C1-ABDC-4C49-850D-6603EE8AA691}" type="presOf" srcId="{5CCE2902-2D27-442B-85CB-428789434E1F}" destId="{E9AC6C44-8BDF-4FDF-B6A8-021CCAF407B3}" srcOrd="0" destOrd="0" presId="urn:microsoft.com/office/officeart/2005/8/layout/cycle6"/>
    <dgm:cxn modelId="{44C8AEFF-3E37-4A63-ACDD-CDF60665620F}" type="presOf" srcId="{33E2A930-E814-4FBD-A729-847DF9214AFA}" destId="{9667805D-BCAE-452A-8D21-6CD9DB0B3FBE}" srcOrd="0" destOrd="0" presId="urn:microsoft.com/office/officeart/2005/8/layout/cycle6"/>
    <dgm:cxn modelId="{56BE4380-7A2A-4DA8-A9EF-8B2B8A8976C3}" type="presParOf" srcId="{8F264C24-B7F4-4228-B48B-DE517EB9ACC0}" destId="{9667805D-BCAE-452A-8D21-6CD9DB0B3FBE}" srcOrd="0" destOrd="0" presId="urn:microsoft.com/office/officeart/2005/8/layout/cycle6"/>
    <dgm:cxn modelId="{364CD1F6-6121-4CB0-B0E9-E6123E930C54}" type="presParOf" srcId="{8F264C24-B7F4-4228-B48B-DE517EB9ACC0}" destId="{2C3F4856-B509-4023-8C27-71F8E4FAC70E}" srcOrd="1" destOrd="0" presId="urn:microsoft.com/office/officeart/2005/8/layout/cycle6"/>
    <dgm:cxn modelId="{F526E939-6C47-4499-9908-08591F605747}" type="presParOf" srcId="{8F264C24-B7F4-4228-B48B-DE517EB9ACC0}" destId="{C9E6F273-1C7A-4B18-9043-FD16F09E5FED}" srcOrd="2" destOrd="0" presId="urn:microsoft.com/office/officeart/2005/8/layout/cycle6"/>
    <dgm:cxn modelId="{38E3B691-BD72-4965-A881-8752C930F6BA}" type="presParOf" srcId="{8F264C24-B7F4-4228-B48B-DE517EB9ACC0}" destId="{18CF42CD-BD5C-44E4-909A-08E8C21C12DB}" srcOrd="3" destOrd="0" presId="urn:microsoft.com/office/officeart/2005/8/layout/cycle6"/>
    <dgm:cxn modelId="{5E162251-54D1-425E-A146-77B64F43B298}" type="presParOf" srcId="{8F264C24-B7F4-4228-B48B-DE517EB9ACC0}" destId="{F4AF7588-4624-472B-A371-344AA8DFD5EF}" srcOrd="4" destOrd="0" presId="urn:microsoft.com/office/officeart/2005/8/layout/cycle6"/>
    <dgm:cxn modelId="{E12C0C04-01FB-46CB-A0FE-36FCF1BCE24A}" type="presParOf" srcId="{8F264C24-B7F4-4228-B48B-DE517EB9ACC0}" destId="{00034EFB-CF13-4DB9-A13F-11457882573C}" srcOrd="5" destOrd="0" presId="urn:microsoft.com/office/officeart/2005/8/layout/cycle6"/>
    <dgm:cxn modelId="{9ABF2354-4CFC-49F6-8764-D0469C6CB77C}" type="presParOf" srcId="{8F264C24-B7F4-4228-B48B-DE517EB9ACC0}" destId="{448FA0EE-58E3-4749-B01E-8DA21F9FB7D7}" srcOrd="6" destOrd="0" presId="urn:microsoft.com/office/officeart/2005/8/layout/cycle6"/>
    <dgm:cxn modelId="{F28557A9-ED5D-4D72-9207-7D7CC3DBB322}" type="presParOf" srcId="{8F264C24-B7F4-4228-B48B-DE517EB9ACC0}" destId="{3847E86B-BFD8-494F-88E9-926534AC9358}" srcOrd="7" destOrd="0" presId="urn:microsoft.com/office/officeart/2005/8/layout/cycle6"/>
    <dgm:cxn modelId="{144F6528-A53F-4A56-ACB0-A1841D2312F7}" type="presParOf" srcId="{8F264C24-B7F4-4228-B48B-DE517EB9ACC0}" destId="{605F2364-CF9C-4691-B50F-8497240C3255}" srcOrd="8" destOrd="0" presId="urn:microsoft.com/office/officeart/2005/8/layout/cycle6"/>
    <dgm:cxn modelId="{A162EA50-6019-45D0-BA17-599BF681352C}" type="presParOf" srcId="{8F264C24-B7F4-4228-B48B-DE517EB9ACC0}" destId="{87D71F86-FB58-443E-8C78-55B709F1491C}" srcOrd="9" destOrd="0" presId="urn:microsoft.com/office/officeart/2005/8/layout/cycle6"/>
    <dgm:cxn modelId="{D6965746-C473-42D1-AF92-1B3802EFF14A}" type="presParOf" srcId="{8F264C24-B7F4-4228-B48B-DE517EB9ACC0}" destId="{E261441D-C887-4142-9828-B0900731C9F3}" srcOrd="10" destOrd="0" presId="urn:microsoft.com/office/officeart/2005/8/layout/cycle6"/>
    <dgm:cxn modelId="{41E33D4B-4AAC-4ED3-AE69-5F40A5FC0EF8}" type="presParOf" srcId="{8F264C24-B7F4-4228-B48B-DE517EB9ACC0}" destId="{D0EC6860-E4B4-4245-8B15-82C04FF89639}" srcOrd="11" destOrd="0" presId="urn:microsoft.com/office/officeart/2005/8/layout/cycle6"/>
    <dgm:cxn modelId="{649724CC-5F11-431E-9E06-569E13072F96}" type="presParOf" srcId="{8F264C24-B7F4-4228-B48B-DE517EB9ACC0}" destId="{E9AC6C44-8BDF-4FDF-B6A8-021CCAF407B3}" srcOrd="12" destOrd="0" presId="urn:microsoft.com/office/officeart/2005/8/layout/cycle6"/>
    <dgm:cxn modelId="{DBEC1BEA-0F1A-4517-ACBB-DA7A63CBBF87}" type="presParOf" srcId="{8F264C24-B7F4-4228-B48B-DE517EB9ACC0}" destId="{3CBD45FB-3959-4395-9F9C-2BAE4C2D42B7}" srcOrd="13" destOrd="0" presId="urn:microsoft.com/office/officeart/2005/8/layout/cycle6"/>
    <dgm:cxn modelId="{E0CCCB52-E943-4AAE-BA0E-0E63870A5039}" type="presParOf" srcId="{8F264C24-B7F4-4228-B48B-DE517EB9ACC0}" destId="{8FBC05BB-5F76-4F8D-A82E-4733AB7E04FE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66CB46-F84F-45CC-84C2-60D977D60CE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1388026-CBC7-4A21-8699-41F2BBA3EB6B}">
      <dgm:prSet/>
      <dgm:spPr/>
      <dgm:t>
        <a:bodyPr/>
        <a:lstStyle/>
        <a:p>
          <a:r>
            <a:rPr lang="en-US" b="1" i="0" baseline="0"/>
            <a:t>Adaptive Bias Control</a:t>
          </a:r>
          <a:br>
            <a:rPr lang="en-US" b="0" i="0" baseline="0"/>
          </a:br>
          <a:r>
            <a:rPr lang="en-US" b="0" i="0" baseline="0"/>
            <a:t>Enables controllers to adjust sensor fusion weights, sampling rates, and actuation modes in real time — improving resilience against faults and cyber-attacks.</a:t>
          </a:r>
          <a:endParaRPr lang="en-US"/>
        </a:p>
      </dgm:t>
    </dgm:pt>
    <dgm:pt modelId="{F2B2A437-36BB-4E5E-A66A-B89D903AD67D}" type="parTrans" cxnId="{6C61A4AE-148C-49A2-BC7C-C7513A3DC5E1}">
      <dgm:prSet/>
      <dgm:spPr/>
      <dgm:t>
        <a:bodyPr/>
        <a:lstStyle/>
        <a:p>
          <a:endParaRPr lang="en-US"/>
        </a:p>
      </dgm:t>
    </dgm:pt>
    <dgm:pt modelId="{682B5D07-1EE3-49E1-81D3-76664690D6C7}" type="sibTrans" cxnId="{6C61A4AE-148C-49A2-BC7C-C7513A3DC5E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0FE68FA-2CD3-4E05-BAC1-585A9168FC80}">
      <dgm:prSet/>
      <dgm:spPr/>
      <dgm:t>
        <a:bodyPr/>
        <a:lstStyle/>
        <a:p>
          <a:r>
            <a:rPr lang="en-US" b="1" i="0" baseline="0"/>
            <a:t>Hybrid Authentication (RSA + QKD)</a:t>
          </a:r>
          <a:br>
            <a:rPr lang="en-US" b="0" i="0" baseline="0"/>
          </a:br>
          <a:r>
            <a:rPr lang="en-US" b="0" i="0" baseline="0"/>
            <a:t>RSA verifies device identities, while BB84-based QKD (or its simulation) continuously refreshes symmetric keys for encrypted control communication.</a:t>
          </a:r>
          <a:endParaRPr lang="en-US"/>
        </a:p>
      </dgm:t>
    </dgm:pt>
    <dgm:pt modelId="{DE45DC49-452C-4EA6-B50C-2C707B44FABB}" type="parTrans" cxnId="{7B63CF64-EC69-4ECC-9497-B678C429DEC5}">
      <dgm:prSet/>
      <dgm:spPr/>
      <dgm:t>
        <a:bodyPr/>
        <a:lstStyle/>
        <a:p>
          <a:endParaRPr lang="en-US"/>
        </a:p>
      </dgm:t>
    </dgm:pt>
    <dgm:pt modelId="{DED659E4-3E56-499D-A606-1D3CFC25F6D5}" type="sibTrans" cxnId="{7B63CF64-EC69-4ECC-9497-B678C429DEC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F9E1158-5DD5-44B1-AC9F-8A066450E0BB}">
      <dgm:prSet/>
      <dgm:spPr/>
      <dgm:t>
        <a:bodyPr/>
        <a:lstStyle/>
        <a:p>
          <a:r>
            <a:rPr lang="en-US" b="1" i="0" baseline="0"/>
            <a:t>Delayed Measurement Architecture</a:t>
          </a:r>
          <a:br>
            <a:rPr lang="en-US" b="0" i="0" baseline="0"/>
          </a:br>
          <a:r>
            <a:rPr lang="en-US" b="0" i="0" baseline="0"/>
            <a:t>Critical commands or sensor data are acted on only after integrity and authentication checks, preventing spoofed or corrupted signals.</a:t>
          </a:r>
          <a:endParaRPr lang="en-US"/>
        </a:p>
      </dgm:t>
    </dgm:pt>
    <dgm:pt modelId="{836CB5DA-6ECE-4D88-BF8F-048E35C8BCE9}" type="parTrans" cxnId="{CD7EB642-A833-4AC9-B483-CA3A6043A6EF}">
      <dgm:prSet/>
      <dgm:spPr/>
      <dgm:t>
        <a:bodyPr/>
        <a:lstStyle/>
        <a:p>
          <a:endParaRPr lang="en-US"/>
        </a:p>
      </dgm:t>
    </dgm:pt>
    <dgm:pt modelId="{C3FE235F-3C7E-4078-83F3-6AA30711A3A9}" type="sibTrans" cxnId="{CD7EB642-A833-4AC9-B483-CA3A6043A6E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6C69190-9C07-47B0-8655-3B83B3B98A97}" type="pres">
      <dgm:prSet presAssocID="{5C66CB46-F84F-45CC-84C2-60D977D60CE0}" presName="Name0" presStyleCnt="0">
        <dgm:presLayoutVars>
          <dgm:animLvl val="lvl"/>
          <dgm:resizeHandles val="exact"/>
        </dgm:presLayoutVars>
      </dgm:prSet>
      <dgm:spPr/>
    </dgm:pt>
    <dgm:pt modelId="{E527E9C9-ABB6-4D74-8474-76053E457B90}" type="pres">
      <dgm:prSet presAssocID="{31388026-CBC7-4A21-8699-41F2BBA3EB6B}" presName="compositeNode" presStyleCnt="0">
        <dgm:presLayoutVars>
          <dgm:bulletEnabled val="1"/>
        </dgm:presLayoutVars>
      </dgm:prSet>
      <dgm:spPr/>
    </dgm:pt>
    <dgm:pt modelId="{99FB246C-8D4F-49F5-891A-FA2A3BCC58DC}" type="pres">
      <dgm:prSet presAssocID="{31388026-CBC7-4A21-8699-41F2BBA3EB6B}" presName="bgRect" presStyleLbl="bgAccFollowNode1" presStyleIdx="0" presStyleCnt="3"/>
      <dgm:spPr/>
    </dgm:pt>
    <dgm:pt modelId="{40246459-EA6F-41A9-BEAD-B35CB86743EC}" type="pres">
      <dgm:prSet presAssocID="{682B5D07-1EE3-49E1-81D3-76664690D6C7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D8287BB-6866-4DB9-A136-EFE339386538}" type="pres">
      <dgm:prSet presAssocID="{31388026-CBC7-4A21-8699-41F2BBA3EB6B}" presName="bottomLine" presStyleLbl="alignNode1" presStyleIdx="1" presStyleCnt="6">
        <dgm:presLayoutVars/>
      </dgm:prSet>
      <dgm:spPr/>
    </dgm:pt>
    <dgm:pt modelId="{53B19000-035B-4241-8BC8-6202C6FA0225}" type="pres">
      <dgm:prSet presAssocID="{31388026-CBC7-4A21-8699-41F2BBA3EB6B}" presName="nodeText" presStyleLbl="bgAccFollowNode1" presStyleIdx="0" presStyleCnt="3">
        <dgm:presLayoutVars>
          <dgm:bulletEnabled val="1"/>
        </dgm:presLayoutVars>
      </dgm:prSet>
      <dgm:spPr/>
    </dgm:pt>
    <dgm:pt modelId="{D5FFD942-1FA9-4CFF-9098-9B2C8A94D9AD}" type="pres">
      <dgm:prSet presAssocID="{682B5D07-1EE3-49E1-81D3-76664690D6C7}" presName="sibTrans" presStyleCnt="0"/>
      <dgm:spPr/>
    </dgm:pt>
    <dgm:pt modelId="{F5543924-B6AD-44FA-8029-8FA28A6DE61F}" type="pres">
      <dgm:prSet presAssocID="{70FE68FA-2CD3-4E05-BAC1-585A9168FC80}" presName="compositeNode" presStyleCnt="0">
        <dgm:presLayoutVars>
          <dgm:bulletEnabled val="1"/>
        </dgm:presLayoutVars>
      </dgm:prSet>
      <dgm:spPr/>
    </dgm:pt>
    <dgm:pt modelId="{6E2B705A-1F35-44A5-8BE4-0A5583B3B7BA}" type="pres">
      <dgm:prSet presAssocID="{70FE68FA-2CD3-4E05-BAC1-585A9168FC80}" presName="bgRect" presStyleLbl="bgAccFollowNode1" presStyleIdx="1" presStyleCnt="3"/>
      <dgm:spPr/>
    </dgm:pt>
    <dgm:pt modelId="{795A7BCF-77EE-4D1C-BAD2-E9BB6EF93502}" type="pres">
      <dgm:prSet presAssocID="{DED659E4-3E56-499D-A606-1D3CFC25F6D5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9F5BD6E4-0760-4773-AE02-C022AA1C7B70}" type="pres">
      <dgm:prSet presAssocID="{70FE68FA-2CD3-4E05-BAC1-585A9168FC80}" presName="bottomLine" presStyleLbl="alignNode1" presStyleIdx="3" presStyleCnt="6">
        <dgm:presLayoutVars/>
      </dgm:prSet>
      <dgm:spPr/>
    </dgm:pt>
    <dgm:pt modelId="{1D183222-24F4-4255-A831-52D4FE6153AB}" type="pres">
      <dgm:prSet presAssocID="{70FE68FA-2CD3-4E05-BAC1-585A9168FC80}" presName="nodeText" presStyleLbl="bgAccFollowNode1" presStyleIdx="1" presStyleCnt="3">
        <dgm:presLayoutVars>
          <dgm:bulletEnabled val="1"/>
        </dgm:presLayoutVars>
      </dgm:prSet>
      <dgm:spPr/>
    </dgm:pt>
    <dgm:pt modelId="{6B8E154D-46D1-4625-A780-DA167E0F7F4F}" type="pres">
      <dgm:prSet presAssocID="{DED659E4-3E56-499D-A606-1D3CFC25F6D5}" presName="sibTrans" presStyleCnt="0"/>
      <dgm:spPr/>
    </dgm:pt>
    <dgm:pt modelId="{16AD0E58-35C8-4B88-BA88-9BFB3F9576C3}" type="pres">
      <dgm:prSet presAssocID="{6F9E1158-5DD5-44B1-AC9F-8A066450E0BB}" presName="compositeNode" presStyleCnt="0">
        <dgm:presLayoutVars>
          <dgm:bulletEnabled val="1"/>
        </dgm:presLayoutVars>
      </dgm:prSet>
      <dgm:spPr/>
    </dgm:pt>
    <dgm:pt modelId="{78DD7569-72A0-423B-94EE-EF8DE336D871}" type="pres">
      <dgm:prSet presAssocID="{6F9E1158-5DD5-44B1-AC9F-8A066450E0BB}" presName="bgRect" presStyleLbl="bgAccFollowNode1" presStyleIdx="2" presStyleCnt="3"/>
      <dgm:spPr/>
    </dgm:pt>
    <dgm:pt modelId="{4C9C82C7-8B59-4110-8F7B-2DA8E56BAF69}" type="pres">
      <dgm:prSet presAssocID="{C3FE235F-3C7E-4078-83F3-6AA30711A3A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9DE3D89-2B5A-4073-A10A-291B602182C2}" type="pres">
      <dgm:prSet presAssocID="{6F9E1158-5DD5-44B1-AC9F-8A066450E0BB}" presName="bottomLine" presStyleLbl="alignNode1" presStyleIdx="5" presStyleCnt="6">
        <dgm:presLayoutVars/>
      </dgm:prSet>
      <dgm:spPr/>
    </dgm:pt>
    <dgm:pt modelId="{FBE74319-A8C0-48B8-9CD7-AB2AD85865EF}" type="pres">
      <dgm:prSet presAssocID="{6F9E1158-5DD5-44B1-AC9F-8A066450E0BB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59BC8439-D2CB-40D7-A927-099040FA8039}" type="presOf" srcId="{31388026-CBC7-4A21-8699-41F2BBA3EB6B}" destId="{99FB246C-8D4F-49F5-891A-FA2A3BCC58DC}" srcOrd="0" destOrd="0" presId="urn:microsoft.com/office/officeart/2016/7/layout/BasicLinearProcessNumbered"/>
    <dgm:cxn modelId="{CD7EB642-A833-4AC9-B483-CA3A6043A6EF}" srcId="{5C66CB46-F84F-45CC-84C2-60D977D60CE0}" destId="{6F9E1158-5DD5-44B1-AC9F-8A066450E0BB}" srcOrd="2" destOrd="0" parTransId="{836CB5DA-6ECE-4D88-BF8F-048E35C8BCE9}" sibTransId="{C3FE235F-3C7E-4078-83F3-6AA30711A3A9}"/>
    <dgm:cxn modelId="{C1C14B43-047D-4816-B03A-AC3905F1764D}" type="presOf" srcId="{70FE68FA-2CD3-4E05-BAC1-585A9168FC80}" destId="{1D183222-24F4-4255-A831-52D4FE6153AB}" srcOrd="1" destOrd="0" presId="urn:microsoft.com/office/officeart/2016/7/layout/BasicLinearProcessNumbered"/>
    <dgm:cxn modelId="{7B63CF64-EC69-4ECC-9497-B678C429DEC5}" srcId="{5C66CB46-F84F-45CC-84C2-60D977D60CE0}" destId="{70FE68FA-2CD3-4E05-BAC1-585A9168FC80}" srcOrd="1" destOrd="0" parTransId="{DE45DC49-452C-4EA6-B50C-2C707B44FABB}" sibTransId="{DED659E4-3E56-499D-A606-1D3CFC25F6D5}"/>
    <dgm:cxn modelId="{CFE1016F-3797-434B-9A13-D2B5AD7314E7}" type="presOf" srcId="{6F9E1158-5DD5-44B1-AC9F-8A066450E0BB}" destId="{78DD7569-72A0-423B-94EE-EF8DE336D871}" srcOrd="0" destOrd="0" presId="urn:microsoft.com/office/officeart/2016/7/layout/BasicLinearProcessNumbered"/>
    <dgm:cxn modelId="{C33CE170-39D5-4256-A81A-6902E6100A08}" type="presOf" srcId="{31388026-CBC7-4A21-8699-41F2BBA3EB6B}" destId="{53B19000-035B-4241-8BC8-6202C6FA0225}" srcOrd="1" destOrd="0" presId="urn:microsoft.com/office/officeart/2016/7/layout/BasicLinearProcessNumbered"/>
    <dgm:cxn modelId="{FDD06A51-1E10-46A1-8378-BAC13F525FC9}" type="presOf" srcId="{70FE68FA-2CD3-4E05-BAC1-585A9168FC80}" destId="{6E2B705A-1F35-44A5-8BE4-0A5583B3B7BA}" srcOrd="0" destOrd="0" presId="urn:microsoft.com/office/officeart/2016/7/layout/BasicLinearProcessNumbered"/>
    <dgm:cxn modelId="{136DE098-0A83-43C8-A27B-CD518DBFBEC7}" type="presOf" srcId="{5C66CB46-F84F-45CC-84C2-60D977D60CE0}" destId="{36C69190-9C07-47B0-8655-3B83B3B98A97}" srcOrd="0" destOrd="0" presId="urn:microsoft.com/office/officeart/2016/7/layout/BasicLinearProcessNumbered"/>
    <dgm:cxn modelId="{6C61A4AE-148C-49A2-BC7C-C7513A3DC5E1}" srcId="{5C66CB46-F84F-45CC-84C2-60D977D60CE0}" destId="{31388026-CBC7-4A21-8699-41F2BBA3EB6B}" srcOrd="0" destOrd="0" parTransId="{F2B2A437-36BB-4E5E-A66A-B89D903AD67D}" sibTransId="{682B5D07-1EE3-49E1-81D3-76664690D6C7}"/>
    <dgm:cxn modelId="{FA0AC9DE-D2C6-4D98-87ED-8095E41CCB65}" type="presOf" srcId="{C3FE235F-3C7E-4078-83F3-6AA30711A3A9}" destId="{4C9C82C7-8B59-4110-8F7B-2DA8E56BAF69}" srcOrd="0" destOrd="0" presId="urn:microsoft.com/office/officeart/2016/7/layout/BasicLinearProcessNumbered"/>
    <dgm:cxn modelId="{F53D75DF-1360-4ECD-A318-2F4978708349}" type="presOf" srcId="{6F9E1158-5DD5-44B1-AC9F-8A066450E0BB}" destId="{FBE74319-A8C0-48B8-9CD7-AB2AD85865EF}" srcOrd="1" destOrd="0" presId="urn:microsoft.com/office/officeart/2016/7/layout/BasicLinearProcessNumbered"/>
    <dgm:cxn modelId="{35B875E3-DA80-40DA-B345-6EE4F33FD889}" type="presOf" srcId="{DED659E4-3E56-499D-A606-1D3CFC25F6D5}" destId="{795A7BCF-77EE-4D1C-BAD2-E9BB6EF93502}" srcOrd="0" destOrd="0" presId="urn:microsoft.com/office/officeart/2016/7/layout/BasicLinearProcessNumbered"/>
    <dgm:cxn modelId="{82F315FB-B9EA-4C82-8FCF-E56A586357EB}" type="presOf" srcId="{682B5D07-1EE3-49E1-81D3-76664690D6C7}" destId="{40246459-EA6F-41A9-BEAD-B35CB86743EC}" srcOrd="0" destOrd="0" presId="urn:microsoft.com/office/officeart/2016/7/layout/BasicLinearProcessNumbered"/>
    <dgm:cxn modelId="{FD049321-B103-4777-8274-10BFA929A7E9}" type="presParOf" srcId="{36C69190-9C07-47B0-8655-3B83B3B98A97}" destId="{E527E9C9-ABB6-4D74-8474-76053E457B90}" srcOrd="0" destOrd="0" presId="urn:microsoft.com/office/officeart/2016/7/layout/BasicLinearProcessNumbered"/>
    <dgm:cxn modelId="{D87AA668-CBAC-4EFA-B4A0-1CC73943C4D8}" type="presParOf" srcId="{E527E9C9-ABB6-4D74-8474-76053E457B90}" destId="{99FB246C-8D4F-49F5-891A-FA2A3BCC58DC}" srcOrd="0" destOrd="0" presId="urn:microsoft.com/office/officeart/2016/7/layout/BasicLinearProcessNumbered"/>
    <dgm:cxn modelId="{7340DB9E-7AE3-4E6E-B8F1-D8E99F4B7DD4}" type="presParOf" srcId="{E527E9C9-ABB6-4D74-8474-76053E457B90}" destId="{40246459-EA6F-41A9-BEAD-B35CB86743EC}" srcOrd="1" destOrd="0" presId="urn:microsoft.com/office/officeart/2016/7/layout/BasicLinearProcessNumbered"/>
    <dgm:cxn modelId="{338766C2-280E-421C-AC11-5C8CAC185A1A}" type="presParOf" srcId="{E527E9C9-ABB6-4D74-8474-76053E457B90}" destId="{AD8287BB-6866-4DB9-A136-EFE339386538}" srcOrd="2" destOrd="0" presId="urn:microsoft.com/office/officeart/2016/7/layout/BasicLinearProcessNumbered"/>
    <dgm:cxn modelId="{3CC47E9B-E75E-47EA-93E8-F28F22EBAB53}" type="presParOf" srcId="{E527E9C9-ABB6-4D74-8474-76053E457B90}" destId="{53B19000-035B-4241-8BC8-6202C6FA0225}" srcOrd="3" destOrd="0" presId="urn:microsoft.com/office/officeart/2016/7/layout/BasicLinearProcessNumbered"/>
    <dgm:cxn modelId="{9A63FCAF-A992-4440-A9F1-9C8BA567C80F}" type="presParOf" srcId="{36C69190-9C07-47B0-8655-3B83B3B98A97}" destId="{D5FFD942-1FA9-4CFF-9098-9B2C8A94D9AD}" srcOrd="1" destOrd="0" presId="urn:microsoft.com/office/officeart/2016/7/layout/BasicLinearProcessNumbered"/>
    <dgm:cxn modelId="{5CBEA4AD-4A93-4CDC-8FDD-29B2A36512FF}" type="presParOf" srcId="{36C69190-9C07-47B0-8655-3B83B3B98A97}" destId="{F5543924-B6AD-44FA-8029-8FA28A6DE61F}" srcOrd="2" destOrd="0" presId="urn:microsoft.com/office/officeart/2016/7/layout/BasicLinearProcessNumbered"/>
    <dgm:cxn modelId="{B826619F-6247-4E91-A991-22D0D36E8129}" type="presParOf" srcId="{F5543924-B6AD-44FA-8029-8FA28A6DE61F}" destId="{6E2B705A-1F35-44A5-8BE4-0A5583B3B7BA}" srcOrd="0" destOrd="0" presId="urn:microsoft.com/office/officeart/2016/7/layout/BasicLinearProcessNumbered"/>
    <dgm:cxn modelId="{C17FBC85-6AD9-41C6-8719-85445A8B187B}" type="presParOf" srcId="{F5543924-B6AD-44FA-8029-8FA28A6DE61F}" destId="{795A7BCF-77EE-4D1C-BAD2-E9BB6EF93502}" srcOrd="1" destOrd="0" presId="urn:microsoft.com/office/officeart/2016/7/layout/BasicLinearProcessNumbered"/>
    <dgm:cxn modelId="{1A280DD5-FC24-4A5F-AC6E-5DD053F6D476}" type="presParOf" srcId="{F5543924-B6AD-44FA-8029-8FA28A6DE61F}" destId="{9F5BD6E4-0760-4773-AE02-C022AA1C7B70}" srcOrd="2" destOrd="0" presId="urn:microsoft.com/office/officeart/2016/7/layout/BasicLinearProcessNumbered"/>
    <dgm:cxn modelId="{62C067BF-B9A8-4C7D-BB41-684A046EFCDC}" type="presParOf" srcId="{F5543924-B6AD-44FA-8029-8FA28A6DE61F}" destId="{1D183222-24F4-4255-A831-52D4FE6153AB}" srcOrd="3" destOrd="0" presId="urn:microsoft.com/office/officeart/2016/7/layout/BasicLinearProcessNumbered"/>
    <dgm:cxn modelId="{B8674518-3AB6-4C77-89D7-81AA1688AFBF}" type="presParOf" srcId="{36C69190-9C07-47B0-8655-3B83B3B98A97}" destId="{6B8E154D-46D1-4625-A780-DA167E0F7F4F}" srcOrd="3" destOrd="0" presId="urn:microsoft.com/office/officeart/2016/7/layout/BasicLinearProcessNumbered"/>
    <dgm:cxn modelId="{03D23F82-A1B8-4EFE-BB5F-504912A97AA9}" type="presParOf" srcId="{36C69190-9C07-47B0-8655-3B83B3B98A97}" destId="{16AD0E58-35C8-4B88-BA88-9BFB3F9576C3}" srcOrd="4" destOrd="0" presId="urn:microsoft.com/office/officeart/2016/7/layout/BasicLinearProcessNumbered"/>
    <dgm:cxn modelId="{B4F3CDE9-9BAC-46C7-BE1D-9C73039D42A7}" type="presParOf" srcId="{16AD0E58-35C8-4B88-BA88-9BFB3F9576C3}" destId="{78DD7569-72A0-423B-94EE-EF8DE336D871}" srcOrd="0" destOrd="0" presId="urn:microsoft.com/office/officeart/2016/7/layout/BasicLinearProcessNumbered"/>
    <dgm:cxn modelId="{88D8007C-434A-4D14-AA24-9ADE8C90CF09}" type="presParOf" srcId="{16AD0E58-35C8-4B88-BA88-9BFB3F9576C3}" destId="{4C9C82C7-8B59-4110-8F7B-2DA8E56BAF69}" srcOrd="1" destOrd="0" presId="urn:microsoft.com/office/officeart/2016/7/layout/BasicLinearProcessNumbered"/>
    <dgm:cxn modelId="{C325BBBB-2761-450B-9885-DB9ACD5360D2}" type="presParOf" srcId="{16AD0E58-35C8-4B88-BA88-9BFB3F9576C3}" destId="{29DE3D89-2B5A-4073-A10A-291B602182C2}" srcOrd="2" destOrd="0" presId="urn:microsoft.com/office/officeart/2016/7/layout/BasicLinearProcessNumbered"/>
    <dgm:cxn modelId="{B2722F68-B7E3-43E9-8064-45424063A95B}" type="presParOf" srcId="{16AD0E58-35C8-4B88-BA88-9BFB3F9576C3}" destId="{FBE74319-A8C0-48B8-9CD7-AB2AD85865E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86DA1-F859-414A-BDBF-916F334D1CF3}">
      <dsp:nvSpPr>
        <dsp:cNvPr id="0" name=""/>
        <dsp:cNvSpPr/>
      </dsp:nvSpPr>
      <dsp:spPr>
        <a:xfrm>
          <a:off x="0" y="5291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7AE90-FBC0-4A81-92EE-21DB7C669C82}">
      <dsp:nvSpPr>
        <dsp:cNvPr id="0" name=""/>
        <dsp:cNvSpPr/>
      </dsp:nvSpPr>
      <dsp:spPr>
        <a:xfrm>
          <a:off x="333341" y="86359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MARK ALEX</a:t>
          </a:r>
        </a:p>
      </dsp:txBody>
      <dsp:txXfrm>
        <a:off x="376572" y="129590"/>
        <a:ext cx="4580321" cy="799138"/>
      </dsp:txXfrm>
    </dsp:sp>
    <dsp:sp modelId="{03508779-12FD-4E25-95C8-72CCB3E08504}">
      <dsp:nvSpPr>
        <dsp:cNvPr id="0" name=""/>
        <dsp:cNvSpPr/>
      </dsp:nvSpPr>
      <dsp:spPr>
        <a:xfrm>
          <a:off x="0" y="18899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3677A-848B-4C4E-81FE-8F3BB704532A}">
      <dsp:nvSpPr>
        <dsp:cNvPr id="0" name=""/>
        <dsp:cNvSpPr/>
      </dsp:nvSpPr>
      <dsp:spPr>
        <a:xfrm>
          <a:off x="333341" y="1447159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SAIDUL NAYAN</a:t>
          </a:r>
        </a:p>
      </dsp:txBody>
      <dsp:txXfrm>
        <a:off x="376572" y="1490390"/>
        <a:ext cx="4580321" cy="799138"/>
      </dsp:txXfrm>
    </dsp:sp>
    <dsp:sp modelId="{200312FA-BA57-46B2-B3D0-FDF8148259D9}">
      <dsp:nvSpPr>
        <dsp:cNvPr id="0" name=""/>
        <dsp:cNvSpPr/>
      </dsp:nvSpPr>
      <dsp:spPr>
        <a:xfrm>
          <a:off x="0" y="32507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26760-DDB0-48CD-8821-66C5F8AF368C}">
      <dsp:nvSpPr>
        <dsp:cNvPr id="0" name=""/>
        <dsp:cNvSpPr/>
      </dsp:nvSpPr>
      <dsp:spPr>
        <a:xfrm>
          <a:off x="333341" y="2807959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ESAM AL-SHAMERI</a:t>
          </a:r>
        </a:p>
      </dsp:txBody>
      <dsp:txXfrm>
        <a:off x="376572" y="2851190"/>
        <a:ext cx="4580321" cy="799138"/>
      </dsp:txXfrm>
    </dsp:sp>
    <dsp:sp modelId="{E3D06A5F-5DF4-455F-9290-EDE4074B2EE1}">
      <dsp:nvSpPr>
        <dsp:cNvPr id="0" name=""/>
        <dsp:cNvSpPr/>
      </dsp:nvSpPr>
      <dsp:spPr>
        <a:xfrm>
          <a:off x="0" y="4611560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5F9C9-F452-4187-B95B-472BAB07AD2A}">
      <dsp:nvSpPr>
        <dsp:cNvPr id="0" name=""/>
        <dsp:cNvSpPr/>
      </dsp:nvSpPr>
      <dsp:spPr>
        <a:xfrm>
          <a:off x="333341" y="4168760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AYMEN SLAMA</a:t>
          </a:r>
        </a:p>
      </dsp:txBody>
      <dsp:txXfrm>
        <a:off x="376572" y="4211991"/>
        <a:ext cx="4580321" cy="79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7805D-BCAE-452A-8D21-6CD9DB0B3FBE}">
      <dsp:nvSpPr>
        <dsp:cNvPr id="0" name=""/>
        <dsp:cNvSpPr/>
      </dsp:nvSpPr>
      <dsp:spPr>
        <a:xfrm>
          <a:off x="2296288" y="1918"/>
          <a:ext cx="1661144" cy="107974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Alice</a:t>
          </a:r>
          <a:r>
            <a:rPr lang="en-US" sz="1300" b="0" i="0" kern="1200" baseline="0"/>
            <a:t> prepares random qubits (Z/X bases).</a:t>
          </a:r>
          <a:endParaRPr lang="en-US" sz="1300" kern="1200"/>
        </a:p>
      </dsp:txBody>
      <dsp:txXfrm>
        <a:off x="2348997" y="54627"/>
        <a:ext cx="1555726" cy="974326"/>
      </dsp:txXfrm>
    </dsp:sp>
    <dsp:sp modelId="{C9E6F273-1C7A-4B18-9043-FD16F09E5FED}">
      <dsp:nvSpPr>
        <dsp:cNvPr id="0" name=""/>
        <dsp:cNvSpPr/>
      </dsp:nvSpPr>
      <dsp:spPr>
        <a:xfrm>
          <a:off x="970299" y="541790"/>
          <a:ext cx="4313123" cy="4313123"/>
        </a:xfrm>
        <a:custGeom>
          <a:avLst/>
          <a:gdLst/>
          <a:ahLst/>
          <a:cxnLst/>
          <a:rect l="0" t="0" r="0" b="0"/>
          <a:pathLst>
            <a:path>
              <a:moveTo>
                <a:pt x="2998537" y="171156"/>
              </a:moveTo>
              <a:arcTo wR="2156561" hR="2156561" stAng="17578857" swAng="1960745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F42CD-BD5C-44E4-909A-08E8C21C12DB}">
      <dsp:nvSpPr>
        <dsp:cNvPr id="0" name=""/>
        <dsp:cNvSpPr/>
      </dsp:nvSpPr>
      <dsp:spPr>
        <a:xfrm>
          <a:off x="4347300" y="1492066"/>
          <a:ext cx="1661144" cy="107974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Bob</a:t>
          </a:r>
          <a:r>
            <a:rPr lang="en-US" sz="1300" b="0" i="0" kern="1200" baseline="0"/>
            <a:t> measures in random bases.</a:t>
          </a:r>
          <a:endParaRPr lang="en-US" sz="1300" kern="1200"/>
        </a:p>
      </dsp:txBody>
      <dsp:txXfrm>
        <a:off x="4400009" y="1544775"/>
        <a:ext cx="1555726" cy="974326"/>
      </dsp:txXfrm>
    </dsp:sp>
    <dsp:sp modelId="{00034EFB-CF13-4DB9-A13F-11457882573C}">
      <dsp:nvSpPr>
        <dsp:cNvPr id="0" name=""/>
        <dsp:cNvSpPr/>
      </dsp:nvSpPr>
      <dsp:spPr>
        <a:xfrm>
          <a:off x="970299" y="541790"/>
          <a:ext cx="4313123" cy="4313123"/>
        </a:xfrm>
        <a:custGeom>
          <a:avLst/>
          <a:gdLst/>
          <a:ahLst/>
          <a:cxnLst/>
          <a:rect l="0" t="0" r="0" b="0"/>
          <a:pathLst>
            <a:path>
              <a:moveTo>
                <a:pt x="4310173" y="2043801"/>
              </a:moveTo>
              <a:arcTo wR="2156561" hR="2156561" stAng="21420168" swAng="2195693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FA0EE-58E3-4749-B01E-8DA21F9FB7D7}">
      <dsp:nvSpPr>
        <dsp:cNvPr id="0" name=""/>
        <dsp:cNvSpPr/>
      </dsp:nvSpPr>
      <dsp:spPr>
        <a:xfrm>
          <a:off x="3563883" y="3903175"/>
          <a:ext cx="1661144" cy="107974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Eve</a:t>
          </a:r>
          <a:r>
            <a:rPr lang="en-US" sz="1300" b="0" i="0" kern="1200" baseline="0"/>
            <a:t> (optional) intercepts and resends to simulate attack.</a:t>
          </a:r>
          <a:endParaRPr lang="en-US" sz="1300" kern="1200"/>
        </a:p>
      </dsp:txBody>
      <dsp:txXfrm>
        <a:off x="3616592" y="3955884"/>
        <a:ext cx="1555726" cy="974326"/>
      </dsp:txXfrm>
    </dsp:sp>
    <dsp:sp modelId="{605F2364-CF9C-4691-B50F-8497240C3255}">
      <dsp:nvSpPr>
        <dsp:cNvPr id="0" name=""/>
        <dsp:cNvSpPr/>
      </dsp:nvSpPr>
      <dsp:spPr>
        <a:xfrm>
          <a:off x="970299" y="541790"/>
          <a:ext cx="4313123" cy="4313123"/>
        </a:xfrm>
        <a:custGeom>
          <a:avLst/>
          <a:gdLst/>
          <a:ahLst/>
          <a:cxnLst/>
          <a:rect l="0" t="0" r="0" b="0"/>
          <a:pathLst>
            <a:path>
              <a:moveTo>
                <a:pt x="2585021" y="4270132"/>
              </a:moveTo>
              <a:arcTo wR="2156561" hR="2156561" stAng="4712422" swAng="1375155"/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71F86-FB58-443E-8C78-55B709F1491C}">
      <dsp:nvSpPr>
        <dsp:cNvPr id="0" name=""/>
        <dsp:cNvSpPr/>
      </dsp:nvSpPr>
      <dsp:spPr>
        <a:xfrm>
          <a:off x="1028693" y="3903175"/>
          <a:ext cx="1661144" cy="107974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Post-Processing:</a:t>
          </a:r>
          <a:r>
            <a:rPr lang="en-US" sz="1300" b="0" i="0" kern="1200" baseline="0"/>
            <a:t> Basis reconciliation, sifting, QBER analysis.</a:t>
          </a:r>
          <a:endParaRPr lang="en-US" sz="1300" kern="1200"/>
        </a:p>
      </dsp:txBody>
      <dsp:txXfrm>
        <a:off x="1081402" y="3955884"/>
        <a:ext cx="1555726" cy="974326"/>
      </dsp:txXfrm>
    </dsp:sp>
    <dsp:sp modelId="{D0EC6860-E4B4-4245-8B15-82C04FF89639}">
      <dsp:nvSpPr>
        <dsp:cNvPr id="0" name=""/>
        <dsp:cNvSpPr/>
      </dsp:nvSpPr>
      <dsp:spPr>
        <a:xfrm>
          <a:off x="970299" y="541790"/>
          <a:ext cx="4313123" cy="4313123"/>
        </a:xfrm>
        <a:custGeom>
          <a:avLst/>
          <a:gdLst/>
          <a:ahLst/>
          <a:cxnLst/>
          <a:rect l="0" t="0" r="0" b="0"/>
          <a:pathLst>
            <a:path>
              <a:moveTo>
                <a:pt x="360267" y="3349912"/>
              </a:moveTo>
              <a:arcTo wR="2156561" hR="2156561" stAng="8784139" swAng="2195693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AC6C44-8BDF-4FDF-B6A8-021CCAF407B3}">
      <dsp:nvSpPr>
        <dsp:cNvPr id="0" name=""/>
        <dsp:cNvSpPr/>
      </dsp:nvSpPr>
      <dsp:spPr>
        <a:xfrm>
          <a:off x="245276" y="1492066"/>
          <a:ext cx="1661144" cy="107974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Output:</a:t>
          </a:r>
          <a:r>
            <a:rPr lang="en-US" sz="1300" b="0" i="0" kern="1200" baseline="0"/>
            <a:t> Secure sifted key + automated security assessment.</a:t>
          </a:r>
          <a:endParaRPr lang="en-US" sz="1300" kern="1200"/>
        </a:p>
      </dsp:txBody>
      <dsp:txXfrm>
        <a:off x="297985" y="1544775"/>
        <a:ext cx="1555726" cy="974326"/>
      </dsp:txXfrm>
    </dsp:sp>
    <dsp:sp modelId="{8FBC05BB-5F76-4F8D-A82E-4733AB7E04FE}">
      <dsp:nvSpPr>
        <dsp:cNvPr id="0" name=""/>
        <dsp:cNvSpPr/>
      </dsp:nvSpPr>
      <dsp:spPr>
        <a:xfrm>
          <a:off x="970299" y="541790"/>
          <a:ext cx="4313123" cy="4313123"/>
        </a:xfrm>
        <a:custGeom>
          <a:avLst/>
          <a:gdLst/>
          <a:ahLst/>
          <a:cxnLst/>
          <a:rect l="0" t="0" r="0" b="0"/>
          <a:pathLst>
            <a:path>
              <a:moveTo>
                <a:pt x="375878" y="940040"/>
              </a:moveTo>
              <a:arcTo wR="2156561" hR="2156561" stAng="12860398" swAng="1960745"/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B246C-8D4F-49F5-891A-FA2A3BCC58DC}">
      <dsp:nvSpPr>
        <dsp:cNvPr id="0" name=""/>
        <dsp:cNvSpPr/>
      </dsp:nvSpPr>
      <dsp:spPr>
        <a:xfrm>
          <a:off x="0" y="0"/>
          <a:ext cx="3414946" cy="419280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Adaptive Bias Control</a:t>
          </a:r>
          <a:br>
            <a:rPr lang="en-US" sz="1600" b="0" i="0" kern="1200" baseline="0"/>
          </a:br>
          <a:r>
            <a:rPr lang="en-US" sz="1600" b="0" i="0" kern="1200" baseline="0"/>
            <a:t>Enables controllers to adjust sensor fusion weights, sampling rates, and actuation modes in real time — improving resilience against faults and cyber-attacks.</a:t>
          </a:r>
          <a:endParaRPr lang="en-US" sz="1600" kern="1200"/>
        </a:p>
      </dsp:txBody>
      <dsp:txXfrm>
        <a:off x="0" y="1593265"/>
        <a:ext cx="3414946" cy="2515683"/>
      </dsp:txXfrm>
    </dsp:sp>
    <dsp:sp modelId="{40246459-EA6F-41A9-BEAD-B35CB86743EC}">
      <dsp:nvSpPr>
        <dsp:cNvPr id="0" name=""/>
        <dsp:cNvSpPr/>
      </dsp:nvSpPr>
      <dsp:spPr>
        <a:xfrm>
          <a:off x="1078552" y="419280"/>
          <a:ext cx="1257841" cy="125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62759" y="603487"/>
        <a:ext cx="889427" cy="889427"/>
      </dsp:txXfrm>
    </dsp:sp>
    <dsp:sp modelId="{AD8287BB-6866-4DB9-A136-EFE339386538}">
      <dsp:nvSpPr>
        <dsp:cNvPr id="0" name=""/>
        <dsp:cNvSpPr/>
      </dsp:nvSpPr>
      <dsp:spPr>
        <a:xfrm>
          <a:off x="0" y="4192733"/>
          <a:ext cx="341494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B705A-1F35-44A5-8BE4-0A5583B3B7BA}">
      <dsp:nvSpPr>
        <dsp:cNvPr id="0" name=""/>
        <dsp:cNvSpPr/>
      </dsp:nvSpPr>
      <dsp:spPr>
        <a:xfrm>
          <a:off x="3756441" y="0"/>
          <a:ext cx="3414946" cy="419280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Hybrid Authentication (RSA + QKD)</a:t>
          </a:r>
          <a:br>
            <a:rPr lang="en-US" sz="1600" b="0" i="0" kern="1200" baseline="0"/>
          </a:br>
          <a:r>
            <a:rPr lang="en-US" sz="1600" b="0" i="0" kern="1200" baseline="0"/>
            <a:t>RSA verifies device identities, while BB84-based QKD (or its simulation) continuously refreshes symmetric keys for encrypted control communication.</a:t>
          </a:r>
          <a:endParaRPr lang="en-US" sz="1600" kern="1200"/>
        </a:p>
      </dsp:txBody>
      <dsp:txXfrm>
        <a:off x="3756441" y="1593265"/>
        <a:ext cx="3414946" cy="2515683"/>
      </dsp:txXfrm>
    </dsp:sp>
    <dsp:sp modelId="{795A7BCF-77EE-4D1C-BAD2-E9BB6EF93502}">
      <dsp:nvSpPr>
        <dsp:cNvPr id="0" name=""/>
        <dsp:cNvSpPr/>
      </dsp:nvSpPr>
      <dsp:spPr>
        <a:xfrm>
          <a:off x="4834993" y="419280"/>
          <a:ext cx="1257841" cy="125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19200" y="603487"/>
        <a:ext cx="889427" cy="889427"/>
      </dsp:txXfrm>
    </dsp:sp>
    <dsp:sp modelId="{9F5BD6E4-0760-4773-AE02-C022AA1C7B70}">
      <dsp:nvSpPr>
        <dsp:cNvPr id="0" name=""/>
        <dsp:cNvSpPr/>
      </dsp:nvSpPr>
      <dsp:spPr>
        <a:xfrm>
          <a:off x="3756441" y="4192733"/>
          <a:ext cx="341494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7569-72A0-423B-94EE-EF8DE336D871}">
      <dsp:nvSpPr>
        <dsp:cNvPr id="0" name=""/>
        <dsp:cNvSpPr/>
      </dsp:nvSpPr>
      <dsp:spPr>
        <a:xfrm>
          <a:off x="7512882" y="0"/>
          <a:ext cx="3414946" cy="419280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Delayed Measurement Architecture</a:t>
          </a:r>
          <a:br>
            <a:rPr lang="en-US" sz="1600" b="0" i="0" kern="1200" baseline="0"/>
          </a:br>
          <a:r>
            <a:rPr lang="en-US" sz="1600" b="0" i="0" kern="1200" baseline="0"/>
            <a:t>Critical commands or sensor data are acted on only after integrity and authentication checks, preventing spoofed or corrupted signals.</a:t>
          </a:r>
          <a:endParaRPr lang="en-US" sz="1600" kern="1200"/>
        </a:p>
      </dsp:txBody>
      <dsp:txXfrm>
        <a:off x="7512882" y="1593265"/>
        <a:ext cx="3414946" cy="2515683"/>
      </dsp:txXfrm>
    </dsp:sp>
    <dsp:sp modelId="{4C9C82C7-8B59-4110-8F7B-2DA8E56BAF69}">
      <dsp:nvSpPr>
        <dsp:cNvPr id="0" name=""/>
        <dsp:cNvSpPr/>
      </dsp:nvSpPr>
      <dsp:spPr>
        <a:xfrm>
          <a:off x="8591434" y="419280"/>
          <a:ext cx="1257841" cy="125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75641" y="603487"/>
        <a:ext cx="889427" cy="889427"/>
      </dsp:txXfrm>
    </dsp:sp>
    <dsp:sp modelId="{29DE3D89-2B5A-4073-A10A-291B602182C2}">
      <dsp:nvSpPr>
        <dsp:cNvPr id="0" name=""/>
        <dsp:cNvSpPr/>
      </dsp:nvSpPr>
      <dsp:spPr>
        <a:xfrm>
          <a:off x="7512882" y="4192733"/>
          <a:ext cx="341494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339A9-8FA7-4F85-AD29-E5B56C29F73D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4839-246F-4E3D-8E37-C10901683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13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4839-246F-4E3D-8E37-C109016835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3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3693-BAA9-909D-E027-55A0BB98E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B960A-098E-2944-F8FD-4DCB8B1C6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CF175-A01B-3A1F-A79B-DDD36842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D8635-A714-2FEC-20C5-0E8A8C5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0A5FD-D419-544B-B954-50983E82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99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6FFC-5BCA-FD23-996F-780A46D7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62BC7-3586-D737-7E47-64C448C16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54676-106A-FC92-4B8D-2280FA00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D3DE-A057-9762-662A-BCEF5959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23AD-7682-4371-1044-721B5555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9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C37606-BACD-A9AF-630A-5165E5813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61305-F944-6C62-0268-8087792D8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2939B-FFFC-17B4-AE09-65C6C412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E1635-A8B7-85B0-360E-FCFA64838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0305B-BAE9-42E5-2931-6D54FD51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5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5AC4-8C8A-BF2B-E73F-BA94624B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06F3B-3D35-BACD-D2A0-AE40A5806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D2604-29A5-2548-D292-9641E61F6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4488-5E67-CAA6-7E9C-5431DC57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E25A-28BF-AE78-174A-D5A81671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6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6F65-A9EC-98FD-9CD5-EBF3223C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109B9-1151-E3E1-7CEB-C4B733036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9629D-7B98-F95C-28C9-94BA6A16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8FCE0-E364-B72D-ECEE-881D62DB7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27055-59AE-365E-FBEF-586B60E2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4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FB1A-DFA7-08A8-5ABC-CA4C17CF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195BA-959A-87FA-65F5-ED786CD7F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4B3D5-0D55-3DB6-10EA-0E393177F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D9A81-C0B2-FFA8-6DCE-323E90B52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044C2-0286-C71F-68FB-53F83C1B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689F2-9AD6-B11B-2BFE-6D72AF84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1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868A-51E3-A7A9-5BAC-7A061315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22978-4559-30F8-7619-EBB4B25C3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1EFFB-FC87-7513-F6C7-D46DBF489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3A91A-69F3-CA4E-DDDB-4E8CEDC0C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53C96-773C-7CA3-E39F-5775E2931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AB1B0-200B-3267-3DEA-6806FE7A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C5EB7-FA97-8CB2-C042-BE5366336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F5579-5CB1-890E-257D-9C6763AE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5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85CE-C1CF-7CD0-03BF-90AD67A4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19DB0-2CAE-B0BB-C00D-55CE0DF41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6F7DF-F8B6-6444-B21C-EA3EC2FE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7866-17F7-E63B-63BD-0751C00F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37A50-3C02-931B-FC32-2A8610B9F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A688D-E987-9C6D-A637-E4A58F66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01242-518C-FD7A-F77A-F7EF6DD7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8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FA23-3277-1B76-97D6-EF97B9D6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8C63-AE90-2190-6295-13BDC15F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0D659-6157-8783-0318-C49DFD1C7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42360-E51A-1675-6C4A-D6D935FB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B4B06-3F49-2C69-1337-BE14AEEF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ABF76-0F09-A8D5-F660-96F76E4B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43C8-7310-F7E3-25AD-E65E5F8B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1F352-B4A6-3ED9-EE33-5DD23508E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7D916-A6CD-FF23-95DC-6ACA60797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BC93F-3F59-12F1-49A8-00E2EB0E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CC021-B081-6D0E-DD86-C058772EA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0A635-6855-A5B2-1127-492AD4D6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5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2CAE5A-5BC4-EE0A-4D42-1700856E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32A3D-E5EF-5E0E-3A1C-23ADE1EAF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3BBF5-B342-8C0D-C614-059908412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2E8799-8CBB-43CE-9DF6-1D8F4BAF42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CCDC4-F6A2-9411-40DA-F08D01A41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5A51F-B7C5-52AE-9FC9-B605B26C0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1502F1-660D-4609-AD66-4F1686BB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2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80C6B-F1B8-3E20-1D10-20BF10525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4505552" cy="2387600"/>
          </a:xfrm>
        </p:spPr>
        <p:txBody>
          <a:bodyPr>
            <a:normAutofit/>
          </a:bodyPr>
          <a:lstStyle/>
          <a:p>
            <a:pPr algn="l"/>
            <a:r>
              <a:rPr lang="en-US" sz="3900" b="1" dirty="0" err="1">
                <a:solidFill>
                  <a:schemeClr val="bg1"/>
                </a:solidFill>
              </a:rPr>
              <a:t>BB84</a:t>
            </a:r>
            <a:r>
              <a:rPr lang="en-US" sz="3900" b="1" dirty="0">
                <a:solidFill>
                  <a:schemeClr val="bg1"/>
                </a:solidFill>
              </a:rPr>
              <a:t> Quantum Key Distribution 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CB523-7859-57B9-70A0-6BB1A3EE6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4505552" cy="58237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i="1" dirty="0">
                <a:solidFill>
                  <a:schemeClr val="bg1"/>
                </a:solidFill>
              </a:rPr>
              <a:t>Research Prototype by SEMA TEAM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 err="1">
                <a:solidFill>
                  <a:schemeClr val="bg1"/>
                </a:solidFill>
              </a:rPr>
              <a:t>Qiskit</a:t>
            </a:r>
            <a:r>
              <a:rPr lang="en-US" sz="2000" dirty="0">
                <a:solidFill>
                  <a:schemeClr val="bg1"/>
                </a:solidFill>
              </a:rPr>
              <a:t> Hackathon 2025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ue glowing lines with a lock and stars in the background&#10;&#10;AI-generated content may be incorrect.">
            <a:extLst>
              <a:ext uri="{FF2B5EF4-FFF2-40B4-BE49-F238E27FC236}">
                <a16:creationId xmlns:a16="http://schemas.microsoft.com/office/drawing/2014/main" id="{04E34546-05D8-214C-B513-701D99D4A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/>
          <a:stretch>
            <a:fillRect/>
          </a:stretch>
        </p:blipFill>
        <p:spPr>
          <a:xfrm>
            <a:off x="7839805" y="2684818"/>
            <a:ext cx="3408121" cy="3364906"/>
          </a:xfrm>
          <a:prstGeom prst="rect">
            <a:avLst/>
          </a:prstGeom>
        </p:spPr>
      </p:pic>
      <p:pic>
        <p:nvPicPr>
          <p:cNvPr id="7" name="Picture 6" descr="A blue glowing lines with a lock and stars in the background&#10;&#10;AI-generated content may be incorrect.">
            <a:extLst>
              <a:ext uri="{FF2B5EF4-FFF2-40B4-BE49-F238E27FC236}">
                <a16:creationId xmlns:a16="http://schemas.microsoft.com/office/drawing/2014/main" id="{03BE0812-C3AF-2DAC-E361-0CC77ADB0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32" y="496673"/>
            <a:ext cx="2999096" cy="299909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C8E056C-E843-365F-DD81-18AF0384B830}"/>
              </a:ext>
            </a:extLst>
          </p:cNvPr>
          <p:cNvSpPr txBox="1">
            <a:spLocks/>
          </p:cNvSpPr>
          <p:nvPr/>
        </p:nvSpPr>
        <p:spPr>
          <a:xfrm>
            <a:off x="692921" y="4853223"/>
            <a:ext cx="4505552" cy="837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42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1E7E8-5EDD-3AFE-DFD5-FA353C54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Integrating Quantum-Inspired Security into Mechatronic Systems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6B01D7E-421F-337D-17E6-14B36550F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10893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489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ty skyline with many towers&#10;&#10;AI-generated content may be incorrect.">
            <a:extLst>
              <a:ext uri="{FF2B5EF4-FFF2-40B4-BE49-F238E27FC236}">
                <a16:creationId xmlns:a16="http://schemas.microsoft.com/office/drawing/2014/main" id="{E08BF814-899D-89D8-55B9-B70CB3607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7" r="9090" b="-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725E6-C37B-23FC-C685-E2E768BC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A75574-6BE2-2B0F-207A-52C8EA117C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4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 true delayed-measurement on quantum hardware.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Add privacy amplification and error correction.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Integrate Quantum LSTM (QLSTM) for adaptive intrusion detection.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Run on IBM Eagle / Brisbane backends for validation.</a:t>
            </a:r>
          </a:p>
        </p:txBody>
      </p:sp>
    </p:spTree>
    <p:extLst>
      <p:ext uri="{BB962C8B-B14F-4D97-AF65-F5344CB8AC3E}">
        <p14:creationId xmlns:p14="http://schemas.microsoft.com/office/powerpoint/2010/main" val="7102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lowing globe with a lock&#10;&#10;AI-generated content may be incorrect.">
            <a:extLst>
              <a:ext uri="{FF2B5EF4-FFF2-40B4-BE49-F238E27FC236}">
                <a16:creationId xmlns:a16="http://schemas.microsoft.com/office/drawing/2014/main" id="{0AE00B7D-5991-428D-291E-BF7FEA668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8" r="9089" b="9209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2D254-1795-AD1D-2E9F-918EE91F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 Quantum-Safe Communication for Tomorrow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5AF0A-AA14-98EB-0CBF-173171AE3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02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6999C-3AAD-CB39-F0BF-DBDE3902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TEAM MEMBERS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53AAF3-B454-F6F3-B451-159E38930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99136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403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8849C-2F60-C84B-CE1D-BF02113E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The Challenge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F4F3101-EDF6-0783-DA59-1DD223442F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7769" y="1909192"/>
            <a:ext cx="4586513" cy="36477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Classical key distribution is vulnerable to future quantum computers.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Need secure, quantum-safe methods for key exchange.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Traditional BB84 works but lacks adaptability for modern, noisy, and hybrid networks.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roken padlock and chain&#10;&#10;AI-generated content may be incorrect.">
            <a:extLst>
              <a:ext uri="{FF2B5EF4-FFF2-40B4-BE49-F238E27FC236}">
                <a16:creationId xmlns:a16="http://schemas.microsoft.com/office/drawing/2014/main" id="{16C08D6C-F9D3-3A8E-097F-AE20BB5BC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FF2D-3D24-ABCE-7FFF-2A8135A7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63" y="80006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Our Solution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180B46-67BC-BD0C-6AF6-4B72CC5FAC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1166" y="2261740"/>
            <a:ext cx="4990528" cy="28841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Adaptive Bias Control in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BB84</a:t>
            </a:r>
            <a:r>
              <a:rPr lang="en-US" altLang="en-US" sz="1700" dirty="0">
                <a:solidFill>
                  <a:schemeClr val="bg1"/>
                </a:solidFill>
                <a:latin typeface="Arial" panose="020B0604020202020204" pitchFamily="34" charset="0"/>
              </a:rPr>
              <a:t>: This makes the protocol smarter and more secure, since it can adapt in real time to possible attacks instead of staying static.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US" altLang="en-US" sz="17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RSA (or other public-key cryptography) ensures that Alice and Bob are who they claim to be.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QKD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BB84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ensures that the key they share is secret and eavesdropper-free.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Delayed measurement architecture (simulated).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group of people with a chart&#10;&#10;AI-generated content may be incorrect.">
            <a:extLst>
              <a:ext uri="{FF2B5EF4-FFF2-40B4-BE49-F238E27FC236}">
                <a16:creationId xmlns:a16="http://schemas.microsoft.com/office/drawing/2014/main" id="{20A55A31-1DAD-7578-5AFB-F53F704C8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4200"/>
          <a:stretch>
            <a:fillRect/>
          </a:stretch>
        </p:blipFill>
        <p:spPr>
          <a:xfrm>
            <a:off x="6750003" y="1110795"/>
            <a:ext cx="4839536" cy="463640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DEFB857-782A-F22C-6856-9B1EC6011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Adaptive Bias Control in BB84</a:t>
            </a:r>
          </a:p>
        </p:txBody>
      </p:sp>
    </p:spTree>
    <p:extLst>
      <p:ext uri="{BB962C8B-B14F-4D97-AF65-F5344CB8AC3E}">
        <p14:creationId xmlns:p14="http://schemas.microsoft.com/office/powerpoint/2010/main" val="393320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D657ED-96D5-0F48-6CF6-72E9AA4E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 b="1"/>
              <a:t>System Overview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B7E2583-A610-F6DC-21A9-C92311B26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151115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2269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shield with a glowing cube and circuit board&#10;&#10;AI-generated content may be incorrect.">
            <a:extLst>
              <a:ext uri="{FF2B5EF4-FFF2-40B4-BE49-F238E27FC236}">
                <a16:creationId xmlns:a16="http://schemas.microsoft.com/office/drawing/2014/main" id="{AC2B49B4-3CD8-2837-40C3-0C165EC50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1" r="9090" b="23705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4621-93EA-2FBF-A363-44C53B2F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Novel Feature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03EC97CB-D85D-3711-06EB-EE4F13BCBF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4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Adaptive Bias Control in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BB84</a:t>
            </a:r>
            <a:endParaRPr kumimoji="0" lang="en-US" altLang="en-US" sz="2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our version of the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BB84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protocol, we added an adaptive bias feature.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Normally, Alice chooses between two measurement bases (Z and X) completely at random. But in our system, we monitor the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QBER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(error rate) over time.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QBER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stays low → the system may slightly favor one basis for efficiency.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QBER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rises → the system automatically returns to a balanced 50–50 basis choice to reduce predictability and detect eavesdropping faster.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makes the protocol smarter and more secure, since it can adapt in real time to possible attacks instead of staying static.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7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1E4F4-21EB-1D9D-9DEE-9A369B88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Results Snapshot</a:t>
            </a:r>
          </a:p>
        </p:txBody>
      </p:sp>
      <p:pic>
        <p:nvPicPr>
          <p:cNvPr id="7" name="Picture 6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439DBCE3-D694-6041-79FF-A8C09C37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5" r="203" b="-1"/>
          <a:stretch>
            <a:fillRect/>
          </a:stretch>
        </p:blipFill>
        <p:spPr>
          <a:xfrm>
            <a:off x="715748" y="2666379"/>
            <a:ext cx="5131088" cy="302773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6C7265-6E3A-102A-6DCE-61CA8294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658163"/>
            <a:ext cx="5131087" cy="31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318D52-2BC0-1237-7602-BE12FDA64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 Snapshot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BCB3F4-E080-95E0-65D2-883CF50A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16" y="2050595"/>
            <a:ext cx="4398933" cy="2617365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8D67AF01-4B27-462A-E0F7-83D10F306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71" y="2416738"/>
            <a:ext cx="4600354" cy="193214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47ECFA-3049-7469-3E5E-E42870071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070346"/>
            <a:ext cx="9496427" cy="138526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34790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6C5FC-6347-E9E9-1338-289A6D11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Demonstration Flow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1D465D-2034-43F4-8844-B7915A64C9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146400"/>
            <a:ext cx="4391025" cy="24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Run baseline protocol (no Eve).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Run intercept-resend scenario.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Observe QBER spike &amp; automatic alert.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Show OTP encryption using secure key.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Discuss noise model &amp; delayed measurement simulation.</a:t>
            </a:r>
          </a:p>
        </p:txBody>
      </p:sp>
      <p:pic>
        <p:nvPicPr>
          <p:cNvPr id="6" name="Picture 5" descr="A colorful arrows with words&#10;&#10;AI-generated content may be incorrect.">
            <a:extLst>
              <a:ext uri="{FF2B5EF4-FFF2-40B4-BE49-F238E27FC236}">
                <a16:creationId xmlns:a16="http://schemas.microsoft.com/office/drawing/2014/main" id="{62598F21-D2FB-FAD2-84D8-DCBEF2D74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87" y="1429488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59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481</Words>
  <Application>Microsoft Office PowerPoint</Application>
  <PresentationFormat>Widescreen</PresentationFormat>
  <Paragraphs>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Wingdings</vt:lpstr>
      <vt:lpstr>Office Theme</vt:lpstr>
      <vt:lpstr>BB84 Quantum Key Distribution Prototype</vt:lpstr>
      <vt:lpstr>TEAM MEMBERS</vt:lpstr>
      <vt:lpstr>The Challenge</vt:lpstr>
      <vt:lpstr>Our Solution</vt:lpstr>
      <vt:lpstr>System Overview</vt:lpstr>
      <vt:lpstr>Novel Feature</vt:lpstr>
      <vt:lpstr>Results Snapshot</vt:lpstr>
      <vt:lpstr>Results Snapshot</vt:lpstr>
      <vt:lpstr>Demonstration Flow</vt:lpstr>
      <vt:lpstr>Integrating Quantum-Inspired Security into Mechatronic Systems</vt:lpstr>
      <vt:lpstr>Future Work</vt:lpstr>
      <vt:lpstr>A Quantum-Safe Communication for Tomorrow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Alex Omwange</dc:creator>
  <cp:lastModifiedBy>Mark Alex Omwange</cp:lastModifiedBy>
  <cp:revision>4</cp:revision>
  <dcterms:created xsi:type="dcterms:W3CDTF">2025-10-31T14:56:25Z</dcterms:created>
  <dcterms:modified xsi:type="dcterms:W3CDTF">2025-10-31T16:52:31Z</dcterms:modified>
</cp:coreProperties>
</file>